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18288000" cy="10287000"/>
  <p:notesSz cx="6858000" cy="9144000"/>
  <p:embeddedFontLst>
    <p:embeddedFont>
      <p:font typeface="Poppins Medium" charset="1" panose="00000600000000000000"/>
      <p:regular r:id="rId20"/>
    </p:embeddedFont>
    <p:embeddedFont>
      <p:font typeface="Poppins" charset="1" panose="00000500000000000000"/>
      <p:regular r:id="rId21"/>
    </p:embeddedFont>
    <p:embeddedFont>
      <p:font typeface="Poppins Bold" charset="1" panose="00000800000000000000"/>
      <p:regular r:id="rId22"/>
    </p:embeddedFont>
    <p:embeddedFont>
      <p:font typeface="Poppins Light" charset="1" panose="0000040000000000000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1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2.jpe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3.jpeg" Type="http://schemas.openxmlformats.org/officeDocument/2006/relationships/image"/><Relationship Id="rId3" Target="../media/image24.jpeg" Type="http://schemas.openxmlformats.org/officeDocument/2006/relationships/image"/><Relationship Id="rId4" Target="../media/image25.jpeg" Type="http://schemas.openxmlformats.org/officeDocument/2006/relationships/image"/><Relationship Id="rId5" Target="../media/image2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6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jpeg" Type="http://schemas.openxmlformats.org/officeDocument/2006/relationships/image"/><Relationship Id="rId3" Target="../media/image10.jpeg" Type="http://schemas.openxmlformats.org/officeDocument/2006/relationships/image"/><Relationship Id="rId4" Target="../media/image11.jpeg" Type="http://schemas.openxmlformats.org/officeDocument/2006/relationships/image"/><Relationship Id="rId5" Target="../media/image12.jpeg" Type="http://schemas.openxmlformats.org/officeDocument/2006/relationships/image"/><Relationship Id="rId6" Target="../media/image13.jpeg" Type="http://schemas.openxmlformats.org/officeDocument/2006/relationships/image"/><Relationship Id="rId7" Target="../media/image14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jpeg" Type="http://schemas.openxmlformats.org/officeDocument/2006/relationships/image"/><Relationship Id="rId3" Target="../media/image16.jpeg" Type="http://schemas.openxmlformats.org/officeDocument/2006/relationships/image"/><Relationship Id="rId4" Target="../media/image17.jpeg" Type="http://schemas.openxmlformats.org/officeDocument/2006/relationships/image"/><Relationship Id="rId5" Target="../media/image18.jpeg" Type="http://schemas.openxmlformats.org/officeDocument/2006/relationships/image"/><Relationship Id="rId6" Target="../media/image19.jpeg" Type="http://schemas.openxmlformats.org/officeDocument/2006/relationships/image"/><Relationship Id="rId7" Target="../media/image20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871C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9645695" y="17487"/>
            <a:ext cx="8642305" cy="10287000"/>
          </a:xfrm>
          <a:prstGeom prst="rect">
            <a:avLst/>
          </a:prstGeom>
          <a:solidFill>
            <a:srgbClr val="FFFFFF"/>
          </a:solidFill>
        </p:spPr>
      </p:sp>
      <p:sp>
        <p:nvSpPr>
          <p:cNvPr name="Freeform 3" id="3"/>
          <p:cNvSpPr/>
          <p:nvPr/>
        </p:nvSpPr>
        <p:spPr>
          <a:xfrm flipH="false" flipV="false" rot="0">
            <a:off x="9645695" y="0"/>
            <a:ext cx="8642305" cy="7133403"/>
          </a:xfrm>
          <a:custGeom>
            <a:avLst/>
            <a:gdLst/>
            <a:ahLst/>
            <a:cxnLst/>
            <a:rect r="r" b="b" t="t" l="l"/>
            <a:pathLst>
              <a:path h="7133403" w="8642305">
                <a:moveTo>
                  <a:pt x="0" y="0"/>
                </a:moveTo>
                <a:lnTo>
                  <a:pt x="8642305" y="0"/>
                </a:lnTo>
                <a:lnTo>
                  <a:pt x="8642305" y="7133403"/>
                </a:lnTo>
                <a:lnTo>
                  <a:pt x="0" y="713340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738" t="0" r="-20149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028700" y="6090950"/>
            <a:ext cx="8616995" cy="3152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000"/>
              </a:lnSpc>
            </a:pPr>
            <a:r>
              <a:rPr lang="en-US" b="true" sz="10000" spc="-200">
                <a:solidFill>
                  <a:srgbClr val="F7F7F7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W</a:t>
            </a:r>
            <a:r>
              <a:rPr lang="en-US" b="true" sz="10000" spc="-200">
                <a:solidFill>
                  <a:srgbClr val="F7F7F7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itamy na pokładzie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4196040" y="8061990"/>
            <a:ext cx="3063260" cy="11817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115"/>
              </a:lnSpc>
            </a:pPr>
            <a:r>
              <a:rPr lang="en-US" sz="2225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</a:t>
            </a:r>
            <a:r>
              <a:rPr lang="en-US" sz="2225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rezentacja wdrożeniowa dla nowych pracowników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1028700" y="1028700"/>
            <a:ext cx="2338996" cy="1879240"/>
            <a:chOff x="0" y="0"/>
            <a:chExt cx="616032" cy="49494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616032" cy="494944"/>
            </a:xfrm>
            <a:custGeom>
              <a:avLst/>
              <a:gdLst/>
              <a:ahLst/>
              <a:cxnLst/>
              <a:rect r="r" b="b" t="t" l="l"/>
              <a:pathLst>
                <a:path h="494944" w="616032">
                  <a:moveTo>
                    <a:pt x="66199" y="0"/>
                  </a:moveTo>
                  <a:lnTo>
                    <a:pt x="549833" y="0"/>
                  </a:lnTo>
                  <a:cubicBezTo>
                    <a:pt x="586394" y="0"/>
                    <a:pt x="616032" y="29638"/>
                    <a:pt x="616032" y="66199"/>
                  </a:cubicBezTo>
                  <a:lnTo>
                    <a:pt x="616032" y="428745"/>
                  </a:lnTo>
                  <a:cubicBezTo>
                    <a:pt x="616032" y="465306"/>
                    <a:pt x="586394" y="494944"/>
                    <a:pt x="549833" y="494944"/>
                  </a:cubicBezTo>
                  <a:lnTo>
                    <a:pt x="66199" y="494944"/>
                  </a:lnTo>
                  <a:cubicBezTo>
                    <a:pt x="29638" y="494944"/>
                    <a:pt x="0" y="465306"/>
                    <a:pt x="0" y="428745"/>
                  </a:cubicBezTo>
                  <a:lnTo>
                    <a:pt x="0" y="66199"/>
                  </a:lnTo>
                  <a:cubicBezTo>
                    <a:pt x="0" y="29638"/>
                    <a:pt x="29638" y="0"/>
                    <a:pt x="66199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9525"/>
              <a:ext cx="616032" cy="50446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70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-7741484">
            <a:off x="1746283" y="1826792"/>
            <a:ext cx="217553" cy="190359"/>
            <a:chOff x="0" y="0"/>
            <a:chExt cx="812800" cy="7112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812800" cy="711200"/>
            </a:xfrm>
            <a:custGeom>
              <a:avLst/>
              <a:gdLst/>
              <a:ahLst/>
              <a:cxnLst/>
              <a:rect r="r" b="b" t="t" l="l"/>
              <a:pathLst>
                <a:path h="711200" w="8128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3871C1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127000" y="311150"/>
              <a:ext cx="558800" cy="3492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700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806504" y="1256717"/>
            <a:ext cx="783388" cy="783388"/>
            <a:chOff x="0" y="0"/>
            <a:chExt cx="812800" cy="8128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FA2E7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700"/>
                </a:lnSpc>
              </a:pPr>
            </a:p>
          </p:txBody>
        </p:sp>
      </p:grpSp>
      <p:sp>
        <p:nvSpPr>
          <p:cNvPr name="Freeform 15" id="15"/>
          <p:cNvSpPr/>
          <p:nvPr/>
        </p:nvSpPr>
        <p:spPr>
          <a:xfrm flipH="false" flipV="false" rot="0">
            <a:off x="1997494" y="1404764"/>
            <a:ext cx="401408" cy="487294"/>
          </a:xfrm>
          <a:custGeom>
            <a:avLst/>
            <a:gdLst/>
            <a:ahLst/>
            <a:cxnLst/>
            <a:rect r="r" b="b" t="t" l="l"/>
            <a:pathLst>
              <a:path h="487294" w="401408">
                <a:moveTo>
                  <a:pt x="0" y="0"/>
                </a:moveTo>
                <a:lnTo>
                  <a:pt x="401408" y="0"/>
                </a:lnTo>
                <a:lnTo>
                  <a:pt x="401408" y="487294"/>
                </a:lnTo>
                <a:lnTo>
                  <a:pt x="0" y="48729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1194121" y="2112164"/>
            <a:ext cx="2008154" cy="5574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70"/>
              </a:lnSpc>
            </a:pPr>
            <a:r>
              <a:rPr lang="en-US" sz="1904" b="tru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Logo </a:t>
            </a:r>
          </a:p>
          <a:p>
            <a:pPr algn="ctr">
              <a:lnSpc>
                <a:spcPts val="2170"/>
              </a:lnSpc>
            </a:pPr>
            <a:r>
              <a:rPr lang="en-US" sz="1904" b="true">
                <a:solidFill>
                  <a:srgbClr val="3871C1"/>
                </a:solidFill>
                <a:latin typeface="Poppins Bold"/>
                <a:ea typeface="Poppins Bold"/>
                <a:cs typeface="Poppins Bold"/>
                <a:sym typeface="Poppins Bold"/>
              </a:rPr>
              <a:t>Twojej Firmy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0" y="0"/>
            <a:ext cx="6210300" cy="10287000"/>
          </a:xfrm>
          <a:prstGeom prst="rect">
            <a:avLst/>
          </a:prstGeom>
          <a:solidFill>
            <a:srgbClr val="CCDFF8"/>
          </a:solidFill>
        </p:spPr>
      </p:sp>
      <p:sp>
        <p:nvSpPr>
          <p:cNvPr name="Freeform 3" id="3"/>
          <p:cNvSpPr/>
          <p:nvPr/>
        </p:nvSpPr>
        <p:spPr>
          <a:xfrm flipH="false" flipV="false" rot="0">
            <a:off x="0" y="-17487"/>
            <a:ext cx="6210300" cy="6869587"/>
          </a:xfrm>
          <a:custGeom>
            <a:avLst/>
            <a:gdLst/>
            <a:ahLst/>
            <a:cxnLst/>
            <a:rect r="r" b="b" t="t" l="l"/>
            <a:pathLst>
              <a:path h="6869587" w="6210300">
                <a:moveTo>
                  <a:pt x="0" y="0"/>
                </a:moveTo>
                <a:lnTo>
                  <a:pt x="6210300" y="0"/>
                </a:lnTo>
                <a:lnTo>
                  <a:pt x="6210300" y="6869587"/>
                </a:lnTo>
                <a:lnTo>
                  <a:pt x="0" y="686958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-93638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8059948" y="952500"/>
            <a:ext cx="9199352" cy="1219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000"/>
              </a:lnSpc>
            </a:pPr>
            <a:r>
              <a:rPr lang="en-US" sz="7500" b="true">
                <a:solidFill>
                  <a:srgbClr val="15105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Twój Przełożony</a:t>
            </a:r>
          </a:p>
        </p:txBody>
      </p:sp>
      <p:sp>
        <p:nvSpPr>
          <p:cNvPr name="AutoShape 5" id="5"/>
          <p:cNvSpPr/>
          <p:nvPr/>
        </p:nvSpPr>
        <p:spPr>
          <a:xfrm rot="0">
            <a:off x="8059948" y="5444033"/>
            <a:ext cx="9199352" cy="0"/>
          </a:xfrm>
          <a:prstGeom prst="line">
            <a:avLst/>
          </a:prstGeom>
          <a:ln cap="rnd" w="9525">
            <a:solidFill>
              <a:srgbClr val="3871C1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6" id="6"/>
          <p:cNvSpPr txBox="true"/>
          <p:nvPr/>
        </p:nvSpPr>
        <p:spPr>
          <a:xfrm rot="0">
            <a:off x="8059948" y="4463756"/>
            <a:ext cx="9199352" cy="4578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61340" indent="-280670" lvl="1">
              <a:lnSpc>
                <a:spcPts val="3640"/>
              </a:lnSpc>
              <a:buFont typeface="Arial"/>
              <a:buChar char="•"/>
            </a:pPr>
            <a:r>
              <a:rPr lang="en-US" sz="2600">
                <a:solidFill>
                  <a:srgbClr val="151050"/>
                </a:solidFill>
                <a:latin typeface="Poppins Light"/>
                <a:ea typeface="Poppins Light"/>
                <a:cs typeface="Poppins Light"/>
                <a:sym typeface="Poppins Light"/>
              </a:rPr>
              <a:t>Przedstawi Ci kulturę firmy.</a:t>
            </a:r>
          </a:p>
        </p:txBody>
      </p:sp>
      <p:sp>
        <p:nvSpPr>
          <p:cNvPr name="AutoShape 7" id="7"/>
          <p:cNvSpPr/>
          <p:nvPr/>
        </p:nvSpPr>
        <p:spPr>
          <a:xfrm rot="0">
            <a:off x="8059948" y="6889603"/>
            <a:ext cx="9199352" cy="0"/>
          </a:xfrm>
          <a:prstGeom prst="line">
            <a:avLst/>
          </a:prstGeom>
          <a:ln cap="rnd" w="9525">
            <a:solidFill>
              <a:srgbClr val="3871C1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8" id="8"/>
          <p:cNvSpPr txBox="true"/>
          <p:nvPr/>
        </p:nvSpPr>
        <p:spPr>
          <a:xfrm rot="0">
            <a:off x="8059948" y="5909325"/>
            <a:ext cx="9199352" cy="4578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61340" indent="-280670" lvl="1">
              <a:lnSpc>
                <a:spcPts val="3640"/>
              </a:lnSpc>
              <a:buFont typeface="Arial"/>
              <a:buChar char="•"/>
            </a:pPr>
            <a:r>
              <a:rPr lang="en-US" sz="2600">
                <a:solidFill>
                  <a:srgbClr val="151050"/>
                </a:solidFill>
                <a:latin typeface="Poppins Light"/>
                <a:ea typeface="Poppins Light"/>
                <a:cs typeface="Poppins Light"/>
                <a:sym typeface="Poppins Light"/>
              </a:rPr>
              <a:t>Poprowadzi Cię przez procesy komunikacyjne.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8059948" y="7126295"/>
            <a:ext cx="9199352" cy="9150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61340" indent="-280670" lvl="1">
              <a:lnSpc>
                <a:spcPts val="3640"/>
              </a:lnSpc>
              <a:buFont typeface="Arial"/>
              <a:buChar char="•"/>
            </a:pPr>
            <a:r>
              <a:rPr lang="en-US" sz="2600">
                <a:solidFill>
                  <a:srgbClr val="151050"/>
                </a:solidFill>
                <a:latin typeface="Poppins Light"/>
                <a:ea typeface="Poppins Light"/>
                <a:cs typeface="Poppins Light"/>
                <a:sym typeface="Poppins Light"/>
              </a:rPr>
              <a:t>Odpowie na wszystkie pytania dotyczące projektu, zespołu i zadania.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8059948" y="8800465"/>
            <a:ext cx="9199352" cy="4578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61340" indent="-280670" lvl="1">
              <a:lnSpc>
                <a:spcPts val="3640"/>
              </a:lnSpc>
              <a:buFont typeface="Arial"/>
              <a:buChar char="•"/>
            </a:pPr>
            <a:r>
              <a:rPr lang="en-US" sz="2600">
                <a:solidFill>
                  <a:srgbClr val="151050"/>
                </a:solidFill>
                <a:latin typeface="Poppins Light"/>
                <a:ea typeface="Poppins Light"/>
                <a:cs typeface="Poppins Light"/>
                <a:sym typeface="Poppins Light"/>
              </a:rPr>
              <a:t>Udzieli Ci wsparcia w realizacji wyznaczonych celów.</a:t>
            </a:r>
          </a:p>
        </p:txBody>
      </p:sp>
      <p:sp>
        <p:nvSpPr>
          <p:cNvPr name="AutoShape 11" id="11"/>
          <p:cNvSpPr/>
          <p:nvPr/>
        </p:nvSpPr>
        <p:spPr>
          <a:xfrm rot="0">
            <a:off x="8059948" y="8335173"/>
            <a:ext cx="9199352" cy="0"/>
          </a:xfrm>
          <a:prstGeom prst="line">
            <a:avLst/>
          </a:prstGeom>
          <a:ln cap="rnd" w="9525">
            <a:solidFill>
              <a:srgbClr val="3871C1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12" id="12"/>
          <p:cNvGrpSpPr/>
          <p:nvPr/>
        </p:nvGrpSpPr>
        <p:grpSpPr>
          <a:xfrm rot="0">
            <a:off x="781050" y="8378195"/>
            <a:ext cx="3709581" cy="880105"/>
            <a:chOff x="0" y="0"/>
            <a:chExt cx="4946108" cy="1173474"/>
          </a:xfrm>
        </p:grpSpPr>
        <p:sp>
          <p:nvSpPr>
            <p:cNvPr name="TextBox 13" id="13"/>
            <p:cNvSpPr txBox="true"/>
            <p:nvPr/>
          </p:nvSpPr>
          <p:spPr>
            <a:xfrm rot="0">
              <a:off x="0" y="-47625"/>
              <a:ext cx="4946108" cy="55139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250"/>
                </a:lnSpc>
              </a:pPr>
              <a:r>
                <a:rPr lang="en-US" b="true" sz="2500" spc="-75">
                  <a:solidFill>
                    <a:srgbClr val="151050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Imię i Nazwisko</a:t>
              </a:r>
            </a:p>
          </p:txBody>
        </p:sp>
        <p:sp>
          <p:nvSpPr>
            <p:cNvPr name="TextBox 14" id="14"/>
            <p:cNvSpPr txBox="true"/>
            <p:nvPr/>
          </p:nvSpPr>
          <p:spPr>
            <a:xfrm rot="0">
              <a:off x="0" y="758184"/>
              <a:ext cx="4946108" cy="41529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520"/>
                </a:lnSpc>
                <a:spcBef>
                  <a:spcPct val="0"/>
                </a:spcBef>
              </a:pPr>
              <a:r>
                <a:rPr lang="en-US" sz="1800">
                  <a:solidFill>
                    <a:srgbClr val="151050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Dyrektor Działu [wpisz dział]</a:t>
              </a:r>
            </a:p>
          </p:txBody>
        </p:sp>
      </p:grpSp>
      <p:sp>
        <p:nvSpPr>
          <p:cNvPr name="TextBox 15" id="15"/>
          <p:cNvSpPr txBox="true"/>
          <p:nvPr/>
        </p:nvSpPr>
        <p:spPr>
          <a:xfrm rot="0">
            <a:off x="8059948" y="2255006"/>
            <a:ext cx="9199352" cy="1244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249"/>
              </a:lnSpc>
            </a:pPr>
          </a:p>
          <a:p>
            <a:pPr algn="l" marL="0" indent="0" lvl="0">
              <a:lnSpc>
                <a:spcPts val="3249"/>
              </a:lnSpc>
            </a:pPr>
          </a:p>
          <a:p>
            <a:pPr algn="l" marL="0" indent="0" lvl="0">
              <a:lnSpc>
                <a:spcPts val="3249"/>
              </a:lnSpc>
            </a:pPr>
            <a:r>
              <a:rPr lang="en-US" b="true" sz="2499" spc="-74">
                <a:solidFill>
                  <a:srgbClr val="15105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Opowie Ci o twoich obowiązkach i wdroży Cię w zadania.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1690871" y="0"/>
            <a:ext cx="6597129" cy="10287000"/>
          </a:xfrm>
          <a:custGeom>
            <a:avLst/>
            <a:gdLst/>
            <a:ahLst/>
            <a:cxnLst/>
            <a:rect r="r" b="b" t="t" l="l"/>
            <a:pathLst>
              <a:path h="10287000" w="6597129">
                <a:moveTo>
                  <a:pt x="0" y="0"/>
                </a:moveTo>
                <a:lnTo>
                  <a:pt x="6597129" y="0"/>
                </a:lnTo>
                <a:lnTo>
                  <a:pt x="6597129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024" t="0" r="-2024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28700" y="6825369"/>
            <a:ext cx="4599676" cy="871780"/>
            <a:chOff x="0" y="0"/>
            <a:chExt cx="6132901" cy="1162373"/>
          </a:xfrm>
        </p:grpSpPr>
        <p:sp>
          <p:nvSpPr>
            <p:cNvPr name="AutoShape 4" id="4"/>
            <p:cNvSpPr/>
            <p:nvPr/>
          </p:nvSpPr>
          <p:spPr>
            <a:xfrm rot="0">
              <a:off x="0" y="0"/>
              <a:ext cx="6132901" cy="1162373"/>
            </a:xfrm>
            <a:prstGeom prst="rect">
              <a:avLst/>
            </a:prstGeom>
            <a:solidFill>
              <a:srgbClr val="3871C1"/>
            </a:solidFill>
          </p:spPr>
        </p:sp>
        <p:sp>
          <p:nvSpPr>
            <p:cNvPr name="TextBox 5" id="5"/>
            <p:cNvSpPr txBox="true"/>
            <p:nvPr/>
          </p:nvSpPr>
          <p:spPr>
            <a:xfrm rot="0">
              <a:off x="871540" y="380516"/>
              <a:ext cx="4389821" cy="38229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157"/>
                </a:lnSpc>
              </a:pPr>
              <a:r>
                <a:rPr lang="en-US" sz="1797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ZAKRES ZADAŃ</a:t>
              </a: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028700" y="1762125"/>
            <a:ext cx="9199352" cy="2609850"/>
            <a:chOff x="0" y="0"/>
            <a:chExt cx="12265802" cy="3479800"/>
          </a:xfrm>
        </p:grpSpPr>
        <p:sp>
          <p:nvSpPr>
            <p:cNvPr name="TextBox 7" id="7"/>
            <p:cNvSpPr txBox="true"/>
            <p:nvPr/>
          </p:nvSpPr>
          <p:spPr>
            <a:xfrm rot="0">
              <a:off x="0" y="-38100"/>
              <a:ext cx="12265802" cy="17399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5040"/>
                </a:lnSpc>
              </a:pPr>
              <a:r>
                <a:rPr lang="en-US" sz="4200" b="true">
                  <a:solidFill>
                    <a:srgbClr val="151050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Twoje obowiązki na stanowisku [wpisz stanowisko]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0" y="2281978"/>
              <a:ext cx="10497744" cy="119782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640"/>
                </a:lnSpc>
                <a:spcBef>
                  <a:spcPct val="0"/>
                </a:spcBef>
              </a:pPr>
              <a:r>
                <a:rPr lang="en-US" sz="2600">
                  <a:solidFill>
                    <a:srgbClr val="151050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Kliknij dokument, aby uzyskać informacje o pierwszych tygodniach w pracy.</a:t>
              </a: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1028700" y="7942580"/>
            <a:ext cx="5054531" cy="12687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  <a:spcBef>
                <a:spcPct val="0"/>
              </a:spcBef>
            </a:pPr>
            <a:r>
              <a:rPr lang="en-US" sz="1800">
                <a:solidFill>
                  <a:srgbClr val="151050"/>
                </a:solidFill>
                <a:latin typeface="Poppins Light"/>
                <a:ea typeface="Poppins Light"/>
                <a:cs typeface="Poppins Light"/>
                <a:sym typeface="Poppins Light"/>
              </a:rPr>
              <a:t>Tutaj możesz dodać dokument z zakresem obowiązków nowego pracownika i omówić go razem z nim, aby od początku miał jasność co do swojej roli i oczekiwań.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-5400000">
            <a:off x="3755277" y="5138738"/>
            <a:ext cx="10786971" cy="0"/>
          </a:xfrm>
          <a:prstGeom prst="line">
            <a:avLst/>
          </a:prstGeom>
          <a:ln cap="rnd" w="9525">
            <a:solidFill>
              <a:srgbClr val="191919">
                <a:alpha val="29804"/>
              </a:srgbClr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" id="3"/>
          <p:cNvSpPr/>
          <p:nvPr/>
        </p:nvSpPr>
        <p:spPr>
          <a:xfrm rot="0">
            <a:off x="-526329" y="5143500"/>
            <a:ext cx="19340658" cy="0"/>
          </a:xfrm>
          <a:prstGeom prst="line">
            <a:avLst/>
          </a:prstGeom>
          <a:ln cap="rnd" w="9525">
            <a:solidFill>
              <a:srgbClr val="191919">
                <a:alpha val="29804"/>
              </a:srgbClr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4" id="4"/>
          <p:cNvSpPr txBox="true"/>
          <p:nvPr/>
        </p:nvSpPr>
        <p:spPr>
          <a:xfrm rot="0">
            <a:off x="1612309" y="1131252"/>
            <a:ext cx="6071781" cy="425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250"/>
              </a:lnSpc>
            </a:pPr>
            <a:r>
              <a:rPr lang="en-US" b="true" sz="2500" spc="-75">
                <a:solidFill>
                  <a:srgbClr val="3363B4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Laptop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612309" y="1946910"/>
            <a:ext cx="6071781" cy="21012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151050"/>
                </a:solidFill>
                <a:latin typeface="Poppins Light"/>
                <a:ea typeface="Poppins Light"/>
                <a:cs typeface="Poppins Light"/>
                <a:sym typeface="Poppins Light"/>
              </a:rPr>
              <a:t>Dział IT pomoże Ci skonfigurować laptop i przekaże klucz zabezpieczeń, z którego będziesz korzystać do uzyskiwania dostępu do posiadanego urządzenia.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612309" y="6126956"/>
            <a:ext cx="6071781" cy="425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250"/>
              </a:lnSpc>
              <a:spcBef>
                <a:spcPct val="0"/>
              </a:spcBef>
            </a:pPr>
            <a:r>
              <a:rPr lang="en-US" b="true" sz="2500" spc="-75" u="none">
                <a:solidFill>
                  <a:srgbClr val="3363B4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Dostęp online do miejsca pracy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612309" y="7016115"/>
            <a:ext cx="6071781" cy="16821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151050"/>
                </a:solidFill>
                <a:latin typeface="Poppins Light"/>
                <a:ea typeface="Poppins Light"/>
                <a:cs typeface="Poppins Light"/>
                <a:sym typeface="Poppins Light"/>
              </a:rPr>
              <a:t>To nasze wirtualne biuro, w którym będziesz się komunikować w związku ze wszystkimi kwestiami związanymi z pracą.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603909" y="1131252"/>
            <a:ext cx="6071781" cy="425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250"/>
              </a:lnSpc>
              <a:spcBef>
                <a:spcPct val="0"/>
              </a:spcBef>
            </a:pPr>
            <a:r>
              <a:rPr lang="en-US" b="true" sz="2500" spc="-75" u="none">
                <a:solidFill>
                  <a:srgbClr val="3363B4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Urządzenie mobilne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603909" y="1946910"/>
            <a:ext cx="6071781" cy="16821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151050"/>
                </a:solidFill>
                <a:latin typeface="Poppins Light"/>
                <a:ea typeface="Poppins Light"/>
                <a:cs typeface="Poppins Light"/>
                <a:sym typeface="Poppins Light"/>
              </a:rPr>
              <a:t>Wszystkie zadania związane z pracą wykonuj na telefonie firmowym. Na telefonie będziesz także miał dostęp do swojego e-maila.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0603909" y="6126956"/>
            <a:ext cx="6071781" cy="425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250"/>
              </a:lnSpc>
              <a:spcBef>
                <a:spcPct val="0"/>
              </a:spcBef>
            </a:pPr>
            <a:r>
              <a:rPr lang="en-US" b="true" sz="2500" spc="-75" u="none">
                <a:solidFill>
                  <a:srgbClr val="3363B4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E-mail pracowniczy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603909" y="7016115"/>
            <a:ext cx="6071781" cy="8439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151050"/>
                </a:solidFill>
                <a:latin typeface="Poppins Light"/>
                <a:ea typeface="Poppins Light"/>
                <a:cs typeface="Poppins Light"/>
                <a:sym typeface="Poppins Light"/>
              </a:rPr>
              <a:t>Cała ważna korespondencja będzie wysyłana na ten adres e-mail.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8245739" y="1028700"/>
            <a:ext cx="9013561" cy="2246495"/>
          </a:xfrm>
          <a:prstGeom prst="rect">
            <a:avLst/>
          </a:prstGeom>
          <a:solidFill>
            <a:srgbClr val="CCDFF8"/>
          </a:solidFill>
        </p:spPr>
      </p:sp>
      <p:sp>
        <p:nvSpPr>
          <p:cNvPr name="Freeform 3" id="3"/>
          <p:cNvSpPr/>
          <p:nvPr/>
        </p:nvSpPr>
        <p:spPr>
          <a:xfrm flipH="false" flipV="false" rot="0">
            <a:off x="8245739" y="1028700"/>
            <a:ext cx="2195238" cy="2246495"/>
          </a:xfrm>
          <a:custGeom>
            <a:avLst/>
            <a:gdLst/>
            <a:ahLst/>
            <a:cxnLst/>
            <a:rect r="r" b="b" t="t" l="l"/>
            <a:pathLst>
              <a:path h="2246495" w="2195238">
                <a:moveTo>
                  <a:pt x="0" y="0"/>
                </a:moveTo>
                <a:lnTo>
                  <a:pt x="2195238" y="0"/>
                </a:lnTo>
                <a:lnTo>
                  <a:pt x="2195238" y="2246495"/>
                </a:lnTo>
                <a:lnTo>
                  <a:pt x="0" y="224649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86753" t="-16262" r="-25820" b="-22133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028700" y="1029358"/>
            <a:ext cx="5517996" cy="4491672"/>
            <a:chOff x="0" y="0"/>
            <a:chExt cx="7357327" cy="5988897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685800"/>
              <a:ext cx="7357327" cy="31242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9000"/>
                </a:lnSpc>
              </a:pPr>
              <a:r>
                <a:rPr lang="en-US" sz="7500">
                  <a:solidFill>
                    <a:srgbClr val="151050"/>
                  </a:solidFill>
                  <a:latin typeface="Poppins"/>
                  <a:ea typeface="Poppins"/>
                  <a:cs typeface="Poppins"/>
                  <a:sym typeface="Poppins"/>
                </a:rPr>
                <a:t>Masz jakieś pytania?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5095875"/>
              <a:ext cx="5157620" cy="119782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640"/>
                </a:lnSpc>
                <a:spcBef>
                  <a:spcPct val="0"/>
                </a:spcBef>
              </a:pPr>
              <a:r>
                <a:rPr lang="en-US" sz="2600">
                  <a:solidFill>
                    <a:srgbClr val="151050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Nie wahaj się z nami skontaktować!</a:t>
              </a:r>
            </a:p>
          </p:txBody>
        </p:sp>
      </p:grpSp>
      <p:sp>
        <p:nvSpPr>
          <p:cNvPr name="AutoShape 7" id="7"/>
          <p:cNvSpPr/>
          <p:nvPr/>
        </p:nvSpPr>
        <p:spPr>
          <a:xfrm rot="0">
            <a:off x="8245739" y="4020253"/>
            <a:ext cx="9013561" cy="2246495"/>
          </a:xfrm>
          <a:prstGeom prst="rect">
            <a:avLst/>
          </a:prstGeom>
          <a:solidFill>
            <a:srgbClr val="CCDFF8"/>
          </a:solidFill>
        </p:spPr>
      </p:sp>
      <p:sp>
        <p:nvSpPr>
          <p:cNvPr name="Freeform 8" id="8"/>
          <p:cNvSpPr/>
          <p:nvPr/>
        </p:nvSpPr>
        <p:spPr>
          <a:xfrm flipH="false" flipV="false" rot="0">
            <a:off x="8245739" y="4020253"/>
            <a:ext cx="2195238" cy="2246495"/>
          </a:xfrm>
          <a:custGeom>
            <a:avLst/>
            <a:gdLst/>
            <a:ahLst/>
            <a:cxnLst/>
            <a:rect r="r" b="b" t="t" l="l"/>
            <a:pathLst>
              <a:path h="2246495" w="2195238">
                <a:moveTo>
                  <a:pt x="0" y="0"/>
                </a:moveTo>
                <a:lnTo>
                  <a:pt x="2195238" y="0"/>
                </a:lnTo>
                <a:lnTo>
                  <a:pt x="2195238" y="2246494"/>
                </a:lnTo>
                <a:lnTo>
                  <a:pt x="0" y="224649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7454" t="0" r="-36588" b="-26331"/>
            </a:stretch>
          </a:blipFill>
        </p:spPr>
      </p:sp>
      <p:sp>
        <p:nvSpPr>
          <p:cNvPr name="AutoShape 9" id="9"/>
          <p:cNvSpPr/>
          <p:nvPr/>
        </p:nvSpPr>
        <p:spPr>
          <a:xfrm rot="0">
            <a:off x="8245739" y="7011805"/>
            <a:ext cx="9013561" cy="2246495"/>
          </a:xfrm>
          <a:prstGeom prst="rect">
            <a:avLst/>
          </a:prstGeom>
          <a:solidFill>
            <a:srgbClr val="CCDFF8"/>
          </a:solidFill>
        </p:spPr>
      </p:sp>
      <p:sp>
        <p:nvSpPr>
          <p:cNvPr name="Freeform 10" id="10"/>
          <p:cNvSpPr/>
          <p:nvPr/>
        </p:nvSpPr>
        <p:spPr>
          <a:xfrm flipH="false" flipV="false" rot="0">
            <a:off x="8245739" y="7011805"/>
            <a:ext cx="2195238" cy="2246495"/>
          </a:xfrm>
          <a:custGeom>
            <a:avLst/>
            <a:gdLst/>
            <a:ahLst/>
            <a:cxnLst/>
            <a:rect r="r" b="b" t="t" l="l"/>
            <a:pathLst>
              <a:path h="2246495" w="2195238">
                <a:moveTo>
                  <a:pt x="0" y="0"/>
                </a:moveTo>
                <a:lnTo>
                  <a:pt x="2195238" y="0"/>
                </a:lnTo>
                <a:lnTo>
                  <a:pt x="2195238" y="2246495"/>
                </a:lnTo>
                <a:lnTo>
                  <a:pt x="0" y="224649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89399" t="-7202" r="0" b="-11479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11276588" y="1523198"/>
            <a:ext cx="5147102" cy="425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250"/>
              </a:lnSpc>
            </a:pPr>
            <a:r>
              <a:rPr lang="en-US" b="true" sz="2500" spc="-75">
                <a:solidFill>
                  <a:srgbClr val="15105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Aneta Pióro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1276588" y="2407317"/>
            <a:ext cx="5147102" cy="3257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  <a:spcBef>
                <a:spcPct val="0"/>
              </a:spcBef>
            </a:pPr>
            <a:r>
              <a:rPr lang="en-US" sz="1800">
                <a:solidFill>
                  <a:srgbClr val="151050"/>
                </a:solidFill>
                <a:latin typeface="Poppins"/>
                <a:ea typeface="Poppins"/>
                <a:cs typeface="Poppins"/>
                <a:sym typeface="Poppins"/>
              </a:rPr>
              <a:t>aneta</a:t>
            </a:r>
            <a:r>
              <a:rPr lang="en-US" sz="1800">
                <a:solidFill>
                  <a:srgbClr val="151050"/>
                </a:solidFill>
                <a:latin typeface="Poppins"/>
                <a:ea typeface="Poppins"/>
                <a:cs typeface="Poppins"/>
                <a:sym typeface="Poppins"/>
              </a:rPr>
              <a:t>@twojafirma.pl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1276588" y="2046529"/>
            <a:ext cx="5147102" cy="2914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57"/>
              </a:lnSpc>
            </a:pPr>
            <a:r>
              <a:rPr lang="en-US" sz="1797">
                <a:solidFill>
                  <a:srgbClr val="151050"/>
                </a:solidFill>
                <a:latin typeface="Poppins Light"/>
                <a:ea typeface="Poppins Light"/>
                <a:cs typeface="Poppins Light"/>
                <a:sym typeface="Poppins Light"/>
              </a:rPr>
              <a:t>555 555 555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1293837" y="4530634"/>
            <a:ext cx="5147102" cy="425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250"/>
              </a:lnSpc>
            </a:pPr>
            <a:r>
              <a:rPr lang="en-US" b="true" sz="2500" spc="-75">
                <a:solidFill>
                  <a:srgbClr val="15105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Anna Różaniec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1276588" y="5382986"/>
            <a:ext cx="5147102" cy="3257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  <a:spcBef>
                <a:spcPct val="0"/>
              </a:spcBef>
            </a:pPr>
            <a:r>
              <a:rPr lang="en-US" sz="1800">
                <a:solidFill>
                  <a:srgbClr val="151050"/>
                </a:solidFill>
                <a:latin typeface="Poppins"/>
                <a:ea typeface="Poppins"/>
                <a:cs typeface="Poppins"/>
                <a:sym typeface="Poppins"/>
              </a:rPr>
              <a:t>anna</a:t>
            </a:r>
            <a:r>
              <a:rPr lang="en-US" sz="1800">
                <a:solidFill>
                  <a:srgbClr val="151050"/>
                </a:solidFill>
                <a:latin typeface="Poppins"/>
                <a:ea typeface="Poppins"/>
                <a:cs typeface="Poppins"/>
                <a:sym typeface="Poppins"/>
              </a:rPr>
              <a:t>@twojafirma.pl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1293837" y="5038082"/>
            <a:ext cx="5147102" cy="2914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57"/>
              </a:lnSpc>
            </a:pPr>
            <a:r>
              <a:rPr lang="en-US" sz="1797">
                <a:solidFill>
                  <a:srgbClr val="151050"/>
                </a:solidFill>
                <a:latin typeface="Poppins Light"/>
                <a:ea typeface="Poppins Light"/>
                <a:cs typeface="Poppins Light"/>
                <a:sym typeface="Poppins Light"/>
              </a:rPr>
              <a:t>555 555 555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1293837" y="7497195"/>
            <a:ext cx="5147102" cy="425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250"/>
              </a:lnSpc>
            </a:pPr>
            <a:r>
              <a:rPr lang="en-US" b="true" sz="2500" spc="-75">
                <a:solidFill>
                  <a:srgbClr val="15105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Filip Kowalski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1293837" y="8399530"/>
            <a:ext cx="5147102" cy="3257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  <a:spcBef>
                <a:spcPct val="0"/>
              </a:spcBef>
            </a:pPr>
            <a:r>
              <a:rPr lang="en-US" sz="1800">
                <a:solidFill>
                  <a:srgbClr val="151050"/>
                </a:solidFill>
                <a:latin typeface="Poppins"/>
                <a:ea typeface="Poppins"/>
                <a:cs typeface="Poppins"/>
                <a:sym typeface="Poppins"/>
              </a:rPr>
              <a:t>filip</a:t>
            </a:r>
            <a:r>
              <a:rPr lang="en-US" sz="1800">
                <a:solidFill>
                  <a:srgbClr val="151050"/>
                </a:solidFill>
                <a:latin typeface="Poppins"/>
                <a:ea typeface="Poppins"/>
                <a:cs typeface="Poppins"/>
                <a:sym typeface="Poppins"/>
              </a:rPr>
              <a:t>@twojafirma.pl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1293837" y="8029635"/>
            <a:ext cx="5147102" cy="2914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57"/>
              </a:lnSpc>
            </a:pPr>
            <a:r>
              <a:rPr lang="en-US" sz="1797">
                <a:solidFill>
                  <a:srgbClr val="151050"/>
                </a:solidFill>
                <a:latin typeface="Poppins Light"/>
                <a:ea typeface="Poppins Light"/>
                <a:cs typeface="Poppins Light"/>
                <a:sym typeface="Poppins Light"/>
              </a:rPr>
              <a:t>555 555 555</a:t>
            </a:r>
          </a:p>
        </p:txBody>
      </p:sp>
      <p:grpSp>
        <p:nvGrpSpPr>
          <p:cNvPr name="Group 20" id="20"/>
          <p:cNvGrpSpPr/>
          <p:nvPr/>
        </p:nvGrpSpPr>
        <p:grpSpPr>
          <a:xfrm rot="0">
            <a:off x="1028700" y="7544820"/>
            <a:ext cx="2132683" cy="1713480"/>
            <a:chOff x="0" y="0"/>
            <a:chExt cx="2843577" cy="2284640"/>
          </a:xfrm>
        </p:grpSpPr>
        <p:grpSp>
          <p:nvGrpSpPr>
            <p:cNvPr name="Group 21" id="21"/>
            <p:cNvGrpSpPr/>
            <p:nvPr/>
          </p:nvGrpSpPr>
          <p:grpSpPr>
            <a:xfrm rot="0">
              <a:off x="0" y="0"/>
              <a:ext cx="2843577" cy="2284640"/>
              <a:chOff x="0" y="0"/>
              <a:chExt cx="616032" cy="494944"/>
            </a:xfrm>
          </p:grpSpPr>
          <p:sp>
            <p:nvSpPr>
              <p:cNvPr name="Freeform 22" id="22"/>
              <p:cNvSpPr/>
              <p:nvPr/>
            </p:nvSpPr>
            <p:spPr>
              <a:xfrm flipH="false" flipV="false" rot="0">
                <a:off x="0" y="0"/>
                <a:ext cx="616032" cy="494944"/>
              </a:xfrm>
              <a:custGeom>
                <a:avLst/>
                <a:gdLst/>
                <a:ahLst/>
                <a:cxnLst/>
                <a:rect r="r" b="b" t="t" l="l"/>
                <a:pathLst>
                  <a:path h="494944" w="616032">
                    <a:moveTo>
                      <a:pt x="66199" y="0"/>
                    </a:moveTo>
                    <a:lnTo>
                      <a:pt x="549833" y="0"/>
                    </a:lnTo>
                    <a:cubicBezTo>
                      <a:pt x="586394" y="0"/>
                      <a:pt x="616032" y="29638"/>
                      <a:pt x="616032" y="66199"/>
                    </a:cubicBezTo>
                    <a:lnTo>
                      <a:pt x="616032" y="428745"/>
                    </a:lnTo>
                    <a:cubicBezTo>
                      <a:pt x="616032" y="465306"/>
                      <a:pt x="586394" y="494944"/>
                      <a:pt x="549833" y="494944"/>
                    </a:cubicBezTo>
                    <a:lnTo>
                      <a:pt x="66199" y="494944"/>
                    </a:lnTo>
                    <a:cubicBezTo>
                      <a:pt x="29638" y="494944"/>
                      <a:pt x="0" y="465306"/>
                      <a:pt x="0" y="428745"/>
                    </a:cubicBezTo>
                    <a:lnTo>
                      <a:pt x="0" y="66199"/>
                    </a:lnTo>
                    <a:cubicBezTo>
                      <a:pt x="0" y="29638"/>
                      <a:pt x="29638" y="0"/>
                      <a:pt x="66199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23" id="23"/>
              <p:cNvSpPr txBox="true"/>
              <p:nvPr/>
            </p:nvSpPr>
            <p:spPr>
              <a:xfrm>
                <a:off x="0" y="-9525"/>
                <a:ext cx="616032" cy="504469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170"/>
                  </a:lnSpc>
                </a:pPr>
              </a:p>
            </p:txBody>
          </p:sp>
        </p:grpSp>
        <p:grpSp>
          <p:nvGrpSpPr>
            <p:cNvPr name="Group 24" id="24"/>
            <p:cNvGrpSpPr/>
            <p:nvPr/>
          </p:nvGrpSpPr>
          <p:grpSpPr>
            <a:xfrm rot="-7741484">
              <a:off x="872383" y="970261"/>
              <a:ext cx="264485" cy="231425"/>
              <a:chOff x="0" y="0"/>
              <a:chExt cx="812800" cy="711200"/>
            </a:xfrm>
          </p:grpSpPr>
          <p:sp>
            <p:nvSpPr>
              <p:cNvPr name="Freeform 25" id="25"/>
              <p:cNvSpPr/>
              <p:nvPr/>
            </p:nvSpPr>
            <p:spPr>
              <a:xfrm flipH="false" flipV="false" rot="0">
                <a:off x="0" y="0"/>
                <a:ext cx="812800" cy="711200"/>
              </a:xfrm>
              <a:custGeom>
                <a:avLst/>
                <a:gdLst/>
                <a:ahLst/>
                <a:cxnLst/>
                <a:rect r="r" b="b" t="t" l="l"/>
                <a:pathLst>
                  <a:path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3871C1"/>
              </a:solidFill>
            </p:spPr>
          </p:sp>
          <p:sp>
            <p:nvSpPr>
              <p:cNvPr name="TextBox 26" id="26"/>
              <p:cNvSpPr txBox="true"/>
              <p:nvPr/>
            </p:nvSpPr>
            <p:spPr>
              <a:xfrm>
                <a:off x="127000" y="320675"/>
                <a:ext cx="558800" cy="3397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699"/>
                  </a:lnSpc>
                </a:pPr>
              </a:p>
            </p:txBody>
          </p:sp>
        </p:grpSp>
        <p:grpSp>
          <p:nvGrpSpPr>
            <p:cNvPr name="Group 27" id="27"/>
            <p:cNvGrpSpPr/>
            <p:nvPr/>
          </p:nvGrpSpPr>
          <p:grpSpPr>
            <a:xfrm rot="0">
              <a:off x="945596" y="277206"/>
              <a:ext cx="952385" cy="952385"/>
              <a:chOff x="0" y="0"/>
              <a:chExt cx="812800" cy="812800"/>
            </a:xfrm>
          </p:grpSpPr>
          <p:sp>
            <p:nvSpPr>
              <p:cNvPr name="Freeform 28" id="2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6FA2E7"/>
              </a:solidFill>
            </p:spPr>
          </p:sp>
          <p:sp>
            <p:nvSpPr>
              <p:cNvPr name="TextBox 29" id="29"/>
              <p:cNvSpPr txBox="true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699"/>
                  </a:lnSpc>
                </a:pPr>
              </a:p>
            </p:txBody>
          </p:sp>
        </p:grpSp>
        <p:sp>
          <p:nvSpPr>
            <p:cNvPr name="Freeform 30" id="30"/>
            <p:cNvSpPr/>
            <p:nvPr/>
          </p:nvSpPr>
          <p:spPr>
            <a:xfrm flipH="false" flipV="false" rot="0">
              <a:off x="1177787" y="457191"/>
              <a:ext cx="488002" cy="592416"/>
            </a:xfrm>
            <a:custGeom>
              <a:avLst/>
              <a:gdLst/>
              <a:ahLst/>
              <a:cxnLst/>
              <a:rect r="r" b="b" t="t" l="l"/>
              <a:pathLst>
                <a:path h="592416" w="488002">
                  <a:moveTo>
                    <a:pt x="0" y="0"/>
                  </a:moveTo>
                  <a:lnTo>
                    <a:pt x="488003" y="0"/>
                  </a:lnTo>
                  <a:lnTo>
                    <a:pt x="488003" y="592415"/>
                  </a:lnTo>
                  <a:lnTo>
                    <a:pt x="0" y="5924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  <p:sp>
          <p:nvSpPr>
            <p:cNvPr name="TextBox 31" id="31"/>
            <p:cNvSpPr txBox="true"/>
            <p:nvPr/>
          </p:nvSpPr>
          <p:spPr>
            <a:xfrm rot="0">
              <a:off x="201106" y="1328775"/>
              <a:ext cx="2441364" cy="66610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979"/>
                </a:lnSpc>
              </a:pPr>
              <a:r>
                <a:rPr lang="en-US" sz="1736" b="true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Logo </a:t>
              </a:r>
            </a:p>
            <a:p>
              <a:pPr algn="ctr">
                <a:lnSpc>
                  <a:spcPts val="1979"/>
                </a:lnSpc>
              </a:pPr>
              <a:r>
                <a:rPr lang="en-US" sz="1736" b="true">
                  <a:solidFill>
                    <a:srgbClr val="3871C1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Twojej Firmy</a:t>
              </a:r>
            </a:p>
          </p:txBody>
        </p:sp>
      </p:grp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4954210" y="7223700"/>
            <a:ext cx="8379579" cy="891600"/>
            <a:chOff x="0" y="0"/>
            <a:chExt cx="2206967" cy="234825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206967" cy="234825"/>
            </a:xfrm>
            <a:custGeom>
              <a:avLst/>
              <a:gdLst/>
              <a:ahLst/>
              <a:cxnLst/>
              <a:rect r="r" b="b" t="t" l="l"/>
              <a:pathLst>
                <a:path h="234825" w="2206967">
                  <a:moveTo>
                    <a:pt x="18478" y="0"/>
                  </a:moveTo>
                  <a:lnTo>
                    <a:pt x="2188489" y="0"/>
                  </a:lnTo>
                  <a:cubicBezTo>
                    <a:pt x="2193390" y="0"/>
                    <a:pt x="2198090" y="1947"/>
                    <a:pt x="2201555" y="5412"/>
                  </a:cubicBezTo>
                  <a:cubicBezTo>
                    <a:pt x="2205021" y="8877"/>
                    <a:pt x="2206967" y="13577"/>
                    <a:pt x="2206967" y="18478"/>
                  </a:cubicBezTo>
                  <a:lnTo>
                    <a:pt x="2206967" y="216347"/>
                  </a:lnTo>
                  <a:cubicBezTo>
                    <a:pt x="2206967" y="221247"/>
                    <a:pt x="2205021" y="225947"/>
                    <a:pt x="2201555" y="229413"/>
                  </a:cubicBezTo>
                  <a:cubicBezTo>
                    <a:pt x="2198090" y="232878"/>
                    <a:pt x="2193390" y="234825"/>
                    <a:pt x="2188489" y="234825"/>
                  </a:cubicBezTo>
                  <a:lnTo>
                    <a:pt x="18478" y="234825"/>
                  </a:lnTo>
                  <a:cubicBezTo>
                    <a:pt x="13577" y="234825"/>
                    <a:pt x="8877" y="232878"/>
                    <a:pt x="5412" y="229413"/>
                  </a:cubicBezTo>
                  <a:cubicBezTo>
                    <a:pt x="1947" y="225947"/>
                    <a:pt x="0" y="221247"/>
                    <a:pt x="0" y="216347"/>
                  </a:cubicBezTo>
                  <a:lnTo>
                    <a:pt x="0" y="18478"/>
                  </a:lnTo>
                  <a:cubicBezTo>
                    <a:pt x="0" y="13577"/>
                    <a:pt x="1947" y="8877"/>
                    <a:pt x="5412" y="5412"/>
                  </a:cubicBezTo>
                  <a:cubicBezTo>
                    <a:pt x="8877" y="1947"/>
                    <a:pt x="13577" y="0"/>
                    <a:pt x="18478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9525"/>
              <a:ext cx="2206967" cy="2443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70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4490916" y="3051506"/>
            <a:ext cx="9306169" cy="425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250"/>
              </a:lnSpc>
            </a:pPr>
            <a:r>
              <a:rPr lang="en-US" sz="2500" spc="25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POWODZENIA,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5567241" y="7407245"/>
            <a:ext cx="7153519" cy="4578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40"/>
              </a:lnSpc>
              <a:spcBef>
                <a:spcPct val="0"/>
              </a:spcBef>
            </a:pPr>
            <a:r>
              <a:rPr lang="en-US" sz="2600">
                <a:solidFill>
                  <a:srgbClr val="3871C1"/>
                </a:solidFill>
                <a:latin typeface="Poppins"/>
                <a:ea typeface="Poppins"/>
                <a:cs typeface="Poppins"/>
                <a:sym typeface="Poppins"/>
              </a:rPr>
              <a:t>WITAJ W [NAZWA FIRMY]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2446326" y="4105275"/>
            <a:ext cx="13395347" cy="1952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400"/>
              </a:lnSpc>
            </a:pPr>
            <a:r>
              <a:rPr lang="en-US" b="true" sz="12000" spc="-24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Imię Pracownika!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333" r="0" b="-9333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4954210" y="7223700"/>
            <a:ext cx="8379579" cy="891600"/>
            <a:chOff x="0" y="0"/>
            <a:chExt cx="2206967" cy="234825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206967" cy="234825"/>
            </a:xfrm>
            <a:custGeom>
              <a:avLst/>
              <a:gdLst/>
              <a:ahLst/>
              <a:cxnLst/>
              <a:rect r="r" b="b" t="t" l="l"/>
              <a:pathLst>
                <a:path h="234825" w="2206967">
                  <a:moveTo>
                    <a:pt x="18478" y="0"/>
                  </a:moveTo>
                  <a:lnTo>
                    <a:pt x="2188489" y="0"/>
                  </a:lnTo>
                  <a:cubicBezTo>
                    <a:pt x="2193390" y="0"/>
                    <a:pt x="2198090" y="1947"/>
                    <a:pt x="2201555" y="5412"/>
                  </a:cubicBezTo>
                  <a:cubicBezTo>
                    <a:pt x="2205021" y="8877"/>
                    <a:pt x="2206967" y="13577"/>
                    <a:pt x="2206967" y="18478"/>
                  </a:cubicBezTo>
                  <a:lnTo>
                    <a:pt x="2206967" y="216347"/>
                  </a:lnTo>
                  <a:cubicBezTo>
                    <a:pt x="2206967" y="221247"/>
                    <a:pt x="2205021" y="225947"/>
                    <a:pt x="2201555" y="229413"/>
                  </a:cubicBezTo>
                  <a:cubicBezTo>
                    <a:pt x="2198090" y="232878"/>
                    <a:pt x="2193390" y="234825"/>
                    <a:pt x="2188489" y="234825"/>
                  </a:cubicBezTo>
                  <a:lnTo>
                    <a:pt x="18478" y="234825"/>
                  </a:lnTo>
                  <a:cubicBezTo>
                    <a:pt x="13577" y="234825"/>
                    <a:pt x="8877" y="232878"/>
                    <a:pt x="5412" y="229413"/>
                  </a:cubicBezTo>
                  <a:cubicBezTo>
                    <a:pt x="1947" y="225947"/>
                    <a:pt x="0" y="221247"/>
                    <a:pt x="0" y="216347"/>
                  </a:cubicBezTo>
                  <a:lnTo>
                    <a:pt x="0" y="18478"/>
                  </a:lnTo>
                  <a:cubicBezTo>
                    <a:pt x="0" y="13577"/>
                    <a:pt x="1947" y="8877"/>
                    <a:pt x="5412" y="5412"/>
                  </a:cubicBezTo>
                  <a:cubicBezTo>
                    <a:pt x="8877" y="1947"/>
                    <a:pt x="13577" y="0"/>
                    <a:pt x="18478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9525"/>
              <a:ext cx="2206967" cy="2443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70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4490916" y="3051506"/>
            <a:ext cx="9306169" cy="425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250"/>
              </a:lnSpc>
            </a:pPr>
            <a:r>
              <a:rPr lang="en-US" sz="2500" spc="250" u="none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CZEŚĆ,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5567241" y="7407245"/>
            <a:ext cx="7153519" cy="4578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40"/>
              </a:lnSpc>
              <a:spcBef>
                <a:spcPct val="0"/>
              </a:spcBef>
            </a:pPr>
            <a:r>
              <a:rPr lang="en-US" sz="2600">
                <a:solidFill>
                  <a:srgbClr val="3871C1"/>
                </a:solidFill>
                <a:latin typeface="Poppins"/>
                <a:ea typeface="Poppins"/>
                <a:cs typeface="Poppins"/>
                <a:sym typeface="Poppins"/>
              </a:rPr>
              <a:t>WITAJ W [NAZWA FIRMY]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2446326" y="4105275"/>
            <a:ext cx="13395347" cy="1952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400"/>
              </a:lnSpc>
            </a:pPr>
            <a:r>
              <a:rPr lang="en-US" b="true" sz="12000" spc="-24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Imię Pracownika!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0552395" y="0"/>
            <a:ext cx="7735605" cy="10287000"/>
          </a:xfrm>
          <a:prstGeom prst="rect">
            <a:avLst/>
          </a:prstGeom>
          <a:solidFill>
            <a:srgbClr val="CCDFF8"/>
          </a:solidFill>
        </p:spPr>
      </p:sp>
      <p:grpSp>
        <p:nvGrpSpPr>
          <p:cNvPr name="Group 3" id="3"/>
          <p:cNvGrpSpPr/>
          <p:nvPr/>
        </p:nvGrpSpPr>
        <p:grpSpPr>
          <a:xfrm rot="0">
            <a:off x="11561350" y="2090802"/>
            <a:ext cx="381000" cy="381000"/>
            <a:chOff x="0" y="0"/>
            <a:chExt cx="508000" cy="508000"/>
          </a:xfrm>
        </p:grpSpPr>
        <p:grpSp>
          <p:nvGrpSpPr>
            <p:cNvPr name="Group 4" id="4"/>
            <p:cNvGrpSpPr/>
            <p:nvPr/>
          </p:nvGrpSpPr>
          <p:grpSpPr>
            <a:xfrm rot="0">
              <a:off x="56351" y="56351"/>
              <a:ext cx="395299" cy="395299"/>
              <a:chOff x="0" y="0"/>
              <a:chExt cx="6350000" cy="6350000"/>
            </a:xfrm>
          </p:grpSpPr>
          <p:sp>
            <p:nvSpPr>
              <p:cNvPr name="Freeform 5" id="5"/>
              <p:cNvSpPr/>
              <p:nvPr/>
            </p:nvSpPr>
            <p:spPr>
              <a:xfrm flipH="false" flipV="false" rot="0">
                <a:off x="0" y="0"/>
                <a:ext cx="6350000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3871C1"/>
              </a:solidFill>
            </p:spPr>
          </p:sp>
        </p:grpSp>
        <p:grpSp>
          <p:nvGrpSpPr>
            <p:cNvPr name="Group 6" id="6"/>
            <p:cNvGrpSpPr>
              <a:grpSpLocks noChangeAspect="true"/>
            </p:cNvGrpSpPr>
            <p:nvPr/>
          </p:nvGrpSpPr>
          <p:grpSpPr>
            <a:xfrm rot="0">
              <a:off x="0" y="0"/>
              <a:ext cx="508000" cy="508000"/>
              <a:chOff x="-2540" y="-2540"/>
              <a:chExt cx="6355080" cy="6355080"/>
            </a:xfrm>
          </p:grpSpPr>
          <p:sp>
            <p:nvSpPr>
              <p:cNvPr name="Freeform 7" id="7"/>
              <p:cNvSpPr/>
              <p:nvPr/>
            </p:nvSpPr>
            <p:spPr>
              <a:xfrm flipH="false" flipV="false" rot="0">
                <a:off x="-2540" y="-2540"/>
                <a:ext cx="6355080" cy="6355080"/>
              </a:xfrm>
              <a:custGeom>
                <a:avLst/>
                <a:gdLst/>
                <a:ahLst/>
                <a:cxnLst/>
                <a:rect r="r" b="b" t="t" l="l"/>
                <a:pathLst>
                  <a:path h="6355080" w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3871C1"/>
              </a:solidFill>
            </p:spPr>
          </p:sp>
        </p:grpSp>
      </p:grpSp>
      <p:sp>
        <p:nvSpPr>
          <p:cNvPr name="TextBox 8" id="8"/>
          <p:cNvSpPr txBox="true"/>
          <p:nvPr/>
        </p:nvSpPr>
        <p:spPr>
          <a:xfrm rot="0">
            <a:off x="12746254" y="2044765"/>
            <a:ext cx="4519628" cy="4076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119"/>
              </a:lnSpc>
            </a:pPr>
            <a:r>
              <a:rPr lang="en-US" b="true" sz="2399" spc="-71" u="none">
                <a:solidFill>
                  <a:srgbClr val="15105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Wprowadzenie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28700" y="3686175"/>
            <a:ext cx="7872193" cy="2828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800"/>
              </a:lnSpc>
            </a:pPr>
            <a:r>
              <a:rPr lang="en-US" sz="9000" b="true">
                <a:solidFill>
                  <a:srgbClr val="15105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Plan Twojego onboardingu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11561350" y="3521901"/>
            <a:ext cx="381000" cy="381000"/>
            <a:chOff x="0" y="0"/>
            <a:chExt cx="508000" cy="508000"/>
          </a:xfrm>
        </p:grpSpPr>
        <p:grpSp>
          <p:nvGrpSpPr>
            <p:cNvPr name="Group 11" id="11"/>
            <p:cNvGrpSpPr/>
            <p:nvPr/>
          </p:nvGrpSpPr>
          <p:grpSpPr>
            <a:xfrm rot="0">
              <a:off x="56351" y="56351"/>
              <a:ext cx="395299" cy="395299"/>
              <a:chOff x="0" y="0"/>
              <a:chExt cx="6350000" cy="6350000"/>
            </a:xfrm>
          </p:grpSpPr>
          <p:sp>
            <p:nvSpPr>
              <p:cNvPr name="Freeform 12" id="12"/>
              <p:cNvSpPr/>
              <p:nvPr/>
            </p:nvSpPr>
            <p:spPr>
              <a:xfrm flipH="false" flipV="false" rot="0">
                <a:off x="0" y="0"/>
                <a:ext cx="6350000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3871C1"/>
              </a:solidFill>
            </p:spPr>
          </p:sp>
        </p:grpSp>
        <p:grpSp>
          <p:nvGrpSpPr>
            <p:cNvPr name="Group 13" id="13"/>
            <p:cNvGrpSpPr>
              <a:grpSpLocks noChangeAspect="true"/>
            </p:cNvGrpSpPr>
            <p:nvPr/>
          </p:nvGrpSpPr>
          <p:grpSpPr>
            <a:xfrm rot="0">
              <a:off x="0" y="0"/>
              <a:ext cx="508000" cy="508000"/>
              <a:chOff x="-2540" y="-2540"/>
              <a:chExt cx="6355080" cy="6355080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-2540" y="-2540"/>
                <a:ext cx="6355080" cy="6355080"/>
              </a:xfrm>
              <a:custGeom>
                <a:avLst/>
                <a:gdLst/>
                <a:ahLst/>
                <a:cxnLst/>
                <a:rect r="r" b="b" t="t" l="l"/>
                <a:pathLst>
                  <a:path h="6355080" w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3871C1"/>
              </a:solidFill>
            </p:spPr>
          </p:sp>
        </p:grpSp>
      </p:grpSp>
      <p:sp>
        <p:nvSpPr>
          <p:cNvPr name="TextBox 15" id="15"/>
          <p:cNvSpPr txBox="true"/>
          <p:nvPr/>
        </p:nvSpPr>
        <p:spPr>
          <a:xfrm rot="0">
            <a:off x="12746254" y="3475864"/>
            <a:ext cx="4519628" cy="4076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119"/>
              </a:lnSpc>
            </a:pPr>
            <a:r>
              <a:rPr lang="en-US" b="true" sz="2399" spc="-71">
                <a:solidFill>
                  <a:srgbClr val="15105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Poznanie zespołu</a:t>
            </a:r>
          </a:p>
        </p:txBody>
      </p:sp>
      <p:grpSp>
        <p:nvGrpSpPr>
          <p:cNvPr name="Group 16" id="16"/>
          <p:cNvGrpSpPr/>
          <p:nvPr/>
        </p:nvGrpSpPr>
        <p:grpSpPr>
          <a:xfrm rot="0">
            <a:off x="11561350" y="4953000"/>
            <a:ext cx="381000" cy="381000"/>
            <a:chOff x="0" y="0"/>
            <a:chExt cx="508000" cy="508000"/>
          </a:xfrm>
        </p:grpSpPr>
        <p:grpSp>
          <p:nvGrpSpPr>
            <p:cNvPr name="Group 17" id="17"/>
            <p:cNvGrpSpPr/>
            <p:nvPr/>
          </p:nvGrpSpPr>
          <p:grpSpPr>
            <a:xfrm rot="0">
              <a:off x="56351" y="56351"/>
              <a:ext cx="395299" cy="395299"/>
              <a:chOff x="0" y="0"/>
              <a:chExt cx="6350000" cy="6350000"/>
            </a:xfrm>
          </p:grpSpPr>
          <p:sp>
            <p:nvSpPr>
              <p:cNvPr name="Freeform 18" id="18"/>
              <p:cNvSpPr/>
              <p:nvPr/>
            </p:nvSpPr>
            <p:spPr>
              <a:xfrm flipH="false" flipV="false" rot="0">
                <a:off x="0" y="0"/>
                <a:ext cx="6350000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3871C1"/>
              </a:solidFill>
            </p:spPr>
          </p:sp>
        </p:grpSp>
        <p:grpSp>
          <p:nvGrpSpPr>
            <p:cNvPr name="Group 19" id="19"/>
            <p:cNvGrpSpPr>
              <a:grpSpLocks noChangeAspect="true"/>
            </p:cNvGrpSpPr>
            <p:nvPr/>
          </p:nvGrpSpPr>
          <p:grpSpPr>
            <a:xfrm rot="0">
              <a:off x="0" y="0"/>
              <a:ext cx="508000" cy="508000"/>
              <a:chOff x="-2540" y="-2540"/>
              <a:chExt cx="6355080" cy="6355080"/>
            </a:xfrm>
          </p:grpSpPr>
          <p:sp>
            <p:nvSpPr>
              <p:cNvPr name="Freeform 20" id="20"/>
              <p:cNvSpPr/>
              <p:nvPr/>
            </p:nvSpPr>
            <p:spPr>
              <a:xfrm flipH="false" flipV="false" rot="0">
                <a:off x="-2540" y="-2540"/>
                <a:ext cx="6355080" cy="6355080"/>
              </a:xfrm>
              <a:custGeom>
                <a:avLst/>
                <a:gdLst/>
                <a:ahLst/>
                <a:cxnLst/>
                <a:rect r="r" b="b" t="t" l="l"/>
                <a:pathLst>
                  <a:path h="6355080" w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3871C1"/>
              </a:solidFill>
            </p:spPr>
          </p:sp>
        </p:grpSp>
      </p:grpSp>
      <p:sp>
        <p:nvSpPr>
          <p:cNvPr name="TextBox 21" id="21"/>
          <p:cNvSpPr txBox="true"/>
          <p:nvPr/>
        </p:nvSpPr>
        <p:spPr>
          <a:xfrm rot="0">
            <a:off x="12746254" y="4906963"/>
            <a:ext cx="4519628" cy="4076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119"/>
              </a:lnSpc>
            </a:pPr>
            <a:r>
              <a:rPr lang="en-US" b="true" sz="2399" spc="-71">
                <a:solidFill>
                  <a:srgbClr val="15105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Przek</a:t>
            </a:r>
            <a:r>
              <a:rPr lang="en-US" b="true" sz="2399" spc="-71" u="none">
                <a:solidFill>
                  <a:srgbClr val="15105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azanie narzędzi</a:t>
            </a:r>
          </a:p>
        </p:txBody>
      </p:sp>
      <p:grpSp>
        <p:nvGrpSpPr>
          <p:cNvPr name="Group 22" id="22"/>
          <p:cNvGrpSpPr/>
          <p:nvPr/>
        </p:nvGrpSpPr>
        <p:grpSpPr>
          <a:xfrm rot="0">
            <a:off x="11574513" y="6384099"/>
            <a:ext cx="381000" cy="381000"/>
            <a:chOff x="0" y="0"/>
            <a:chExt cx="508000" cy="508000"/>
          </a:xfrm>
        </p:grpSpPr>
        <p:grpSp>
          <p:nvGrpSpPr>
            <p:cNvPr name="Group 23" id="23"/>
            <p:cNvGrpSpPr/>
            <p:nvPr/>
          </p:nvGrpSpPr>
          <p:grpSpPr>
            <a:xfrm rot="0">
              <a:off x="56351" y="56351"/>
              <a:ext cx="395299" cy="395299"/>
              <a:chOff x="0" y="0"/>
              <a:chExt cx="6350000" cy="6350000"/>
            </a:xfrm>
          </p:grpSpPr>
          <p:sp>
            <p:nvSpPr>
              <p:cNvPr name="Freeform 24" id="24"/>
              <p:cNvSpPr/>
              <p:nvPr/>
            </p:nvSpPr>
            <p:spPr>
              <a:xfrm flipH="false" flipV="false" rot="0">
                <a:off x="0" y="0"/>
                <a:ext cx="6350000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3871C1"/>
              </a:solidFill>
            </p:spPr>
          </p:sp>
        </p:grpSp>
        <p:grpSp>
          <p:nvGrpSpPr>
            <p:cNvPr name="Group 25" id="25"/>
            <p:cNvGrpSpPr>
              <a:grpSpLocks noChangeAspect="true"/>
            </p:cNvGrpSpPr>
            <p:nvPr/>
          </p:nvGrpSpPr>
          <p:grpSpPr>
            <a:xfrm rot="0">
              <a:off x="0" y="0"/>
              <a:ext cx="508000" cy="508000"/>
              <a:chOff x="-2540" y="-2540"/>
              <a:chExt cx="6355080" cy="6355080"/>
            </a:xfrm>
          </p:grpSpPr>
          <p:sp>
            <p:nvSpPr>
              <p:cNvPr name="Freeform 26" id="26"/>
              <p:cNvSpPr/>
              <p:nvPr/>
            </p:nvSpPr>
            <p:spPr>
              <a:xfrm flipH="false" flipV="false" rot="0">
                <a:off x="-2540" y="-2540"/>
                <a:ext cx="6355080" cy="6355080"/>
              </a:xfrm>
              <a:custGeom>
                <a:avLst/>
                <a:gdLst/>
                <a:ahLst/>
                <a:cxnLst/>
                <a:rect r="r" b="b" t="t" l="l"/>
                <a:pathLst>
                  <a:path h="6355080" w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3871C1"/>
              </a:solidFill>
            </p:spPr>
          </p:sp>
        </p:grpSp>
      </p:grpSp>
      <p:sp>
        <p:nvSpPr>
          <p:cNvPr name="TextBox 27" id="27"/>
          <p:cNvSpPr txBox="true"/>
          <p:nvPr/>
        </p:nvSpPr>
        <p:spPr>
          <a:xfrm rot="0">
            <a:off x="12759417" y="6338061"/>
            <a:ext cx="4519628" cy="4076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119"/>
              </a:lnSpc>
            </a:pPr>
            <a:r>
              <a:rPr lang="en-US" b="true" sz="2399" spc="-71">
                <a:solidFill>
                  <a:srgbClr val="15105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Twoja rola w zespole</a:t>
            </a:r>
          </a:p>
        </p:txBody>
      </p:sp>
      <p:grpSp>
        <p:nvGrpSpPr>
          <p:cNvPr name="Group 28" id="28"/>
          <p:cNvGrpSpPr/>
          <p:nvPr/>
        </p:nvGrpSpPr>
        <p:grpSpPr>
          <a:xfrm rot="0">
            <a:off x="11561350" y="7815198"/>
            <a:ext cx="381000" cy="381000"/>
            <a:chOff x="0" y="0"/>
            <a:chExt cx="508000" cy="508000"/>
          </a:xfrm>
        </p:grpSpPr>
        <p:grpSp>
          <p:nvGrpSpPr>
            <p:cNvPr name="Group 29" id="29"/>
            <p:cNvGrpSpPr/>
            <p:nvPr/>
          </p:nvGrpSpPr>
          <p:grpSpPr>
            <a:xfrm rot="0">
              <a:off x="56351" y="56351"/>
              <a:ext cx="395299" cy="395299"/>
              <a:chOff x="0" y="0"/>
              <a:chExt cx="6350000" cy="6350000"/>
            </a:xfrm>
          </p:grpSpPr>
          <p:sp>
            <p:nvSpPr>
              <p:cNvPr name="Freeform 30" id="30"/>
              <p:cNvSpPr/>
              <p:nvPr/>
            </p:nvSpPr>
            <p:spPr>
              <a:xfrm flipH="false" flipV="false" rot="0">
                <a:off x="0" y="0"/>
                <a:ext cx="6350000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3871C1"/>
              </a:solidFill>
            </p:spPr>
          </p:sp>
        </p:grpSp>
        <p:grpSp>
          <p:nvGrpSpPr>
            <p:cNvPr name="Group 31" id="31"/>
            <p:cNvGrpSpPr>
              <a:grpSpLocks noChangeAspect="true"/>
            </p:cNvGrpSpPr>
            <p:nvPr/>
          </p:nvGrpSpPr>
          <p:grpSpPr>
            <a:xfrm rot="0">
              <a:off x="0" y="0"/>
              <a:ext cx="508000" cy="508000"/>
              <a:chOff x="-2540" y="-2540"/>
              <a:chExt cx="6355080" cy="6355080"/>
            </a:xfrm>
          </p:grpSpPr>
          <p:sp>
            <p:nvSpPr>
              <p:cNvPr name="Freeform 32" id="32"/>
              <p:cNvSpPr/>
              <p:nvPr/>
            </p:nvSpPr>
            <p:spPr>
              <a:xfrm flipH="false" flipV="false" rot="0">
                <a:off x="-2540" y="-2540"/>
                <a:ext cx="6355080" cy="6355080"/>
              </a:xfrm>
              <a:custGeom>
                <a:avLst/>
                <a:gdLst/>
                <a:ahLst/>
                <a:cxnLst/>
                <a:rect r="r" b="b" t="t" l="l"/>
                <a:pathLst>
                  <a:path h="6355080" w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3871C1"/>
              </a:solidFill>
            </p:spPr>
          </p:sp>
        </p:grpSp>
      </p:grpSp>
      <p:sp>
        <p:nvSpPr>
          <p:cNvPr name="TextBox 33" id="33"/>
          <p:cNvSpPr txBox="true"/>
          <p:nvPr/>
        </p:nvSpPr>
        <p:spPr>
          <a:xfrm rot="0">
            <a:off x="12746254" y="7769160"/>
            <a:ext cx="4519628" cy="4076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119"/>
              </a:lnSpc>
            </a:pPr>
            <a:r>
              <a:rPr lang="en-US" b="true" sz="2399" spc="-71">
                <a:solidFill>
                  <a:srgbClr val="15105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Pytania?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6609852" cy="10287000"/>
          </a:xfrm>
          <a:custGeom>
            <a:avLst/>
            <a:gdLst/>
            <a:ahLst/>
            <a:cxnLst/>
            <a:rect r="r" b="b" t="t" l="l"/>
            <a:pathLst>
              <a:path h="10287000" w="6609852">
                <a:moveTo>
                  <a:pt x="0" y="0"/>
                </a:moveTo>
                <a:lnTo>
                  <a:pt x="6609852" y="0"/>
                </a:lnTo>
                <a:lnTo>
                  <a:pt x="660985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2188" t="0" r="-70966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8305209" y="1728639"/>
            <a:ext cx="8530982" cy="1162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640"/>
              </a:lnSpc>
            </a:pPr>
            <a:r>
              <a:rPr lang="en-US" sz="7200" b="true">
                <a:solidFill>
                  <a:srgbClr val="15105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O Nas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8305209" y="3376517"/>
            <a:ext cx="8530982" cy="514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40"/>
              </a:lnSpc>
            </a:pPr>
            <a:r>
              <a:rPr lang="en-US" sz="3200" b="true">
                <a:solidFill>
                  <a:srgbClr val="15105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Kim jesteśmy i czym się zajmujemy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8305209" y="4338596"/>
            <a:ext cx="7301281" cy="27438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40"/>
              </a:lnSpc>
              <a:spcBef>
                <a:spcPct val="0"/>
              </a:spcBef>
            </a:pPr>
            <a:r>
              <a:rPr lang="en-US" sz="2600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Tutaj wpisz nazwę </a:t>
            </a:r>
            <a:r>
              <a:rPr lang="en-US" sz="2600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swojej firmy i krótko opisz najważniejsze informacje: od kiedy działacie, czym się zajmujecie, dla kogo pracujecie i na czym polega Wasza działalność. Skup się na tym, co nowy pracownik naprawdę powinien wiedzieć na start.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028700" y="3107132"/>
            <a:ext cx="4965461" cy="6151168"/>
          </a:xfrm>
          <a:prstGeom prst="rect">
            <a:avLst/>
          </a:prstGeom>
          <a:solidFill>
            <a:srgbClr val="CCDFF8"/>
          </a:solidFill>
        </p:spPr>
      </p:sp>
      <p:sp>
        <p:nvSpPr>
          <p:cNvPr name="AutoShape 3" id="3"/>
          <p:cNvSpPr/>
          <p:nvPr/>
        </p:nvSpPr>
        <p:spPr>
          <a:xfrm rot="0">
            <a:off x="6661270" y="3107132"/>
            <a:ext cx="4965461" cy="6151168"/>
          </a:xfrm>
          <a:prstGeom prst="rect">
            <a:avLst/>
          </a:prstGeom>
          <a:solidFill>
            <a:srgbClr val="CCDFF8"/>
          </a:solidFill>
        </p:spPr>
      </p:sp>
      <p:sp>
        <p:nvSpPr>
          <p:cNvPr name="AutoShape 4" id="4"/>
          <p:cNvSpPr/>
          <p:nvPr/>
        </p:nvSpPr>
        <p:spPr>
          <a:xfrm rot="0">
            <a:off x="12293839" y="3107132"/>
            <a:ext cx="4965461" cy="6151168"/>
          </a:xfrm>
          <a:prstGeom prst="rect">
            <a:avLst/>
          </a:prstGeom>
          <a:solidFill>
            <a:srgbClr val="CCDFF8"/>
          </a:solidFill>
        </p:spPr>
      </p:sp>
      <p:grpSp>
        <p:nvGrpSpPr>
          <p:cNvPr name="Group 5" id="5"/>
          <p:cNvGrpSpPr/>
          <p:nvPr/>
        </p:nvGrpSpPr>
        <p:grpSpPr>
          <a:xfrm rot="0">
            <a:off x="1656640" y="3739871"/>
            <a:ext cx="1428750" cy="1428750"/>
            <a:chOff x="0" y="0"/>
            <a:chExt cx="376296" cy="376296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376296" cy="376296"/>
            </a:xfrm>
            <a:custGeom>
              <a:avLst/>
              <a:gdLst/>
              <a:ahLst/>
              <a:cxnLst/>
              <a:rect r="r" b="b" t="t" l="l"/>
              <a:pathLst>
                <a:path h="376296" w="376296">
                  <a:moveTo>
                    <a:pt x="108373" y="0"/>
                  </a:moveTo>
                  <a:lnTo>
                    <a:pt x="267923" y="0"/>
                  </a:lnTo>
                  <a:cubicBezTo>
                    <a:pt x="296665" y="0"/>
                    <a:pt x="324231" y="11418"/>
                    <a:pt x="344554" y="31742"/>
                  </a:cubicBezTo>
                  <a:cubicBezTo>
                    <a:pt x="364878" y="52066"/>
                    <a:pt x="376296" y="79631"/>
                    <a:pt x="376296" y="108373"/>
                  </a:cubicBezTo>
                  <a:lnTo>
                    <a:pt x="376296" y="267923"/>
                  </a:lnTo>
                  <a:cubicBezTo>
                    <a:pt x="376296" y="296665"/>
                    <a:pt x="364878" y="324231"/>
                    <a:pt x="344554" y="344554"/>
                  </a:cubicBezTo>
                  <a:cubicBezTo>
                    <a:pt x="324231" y="364878"/>
                    <a:pt x="296665" y="376296"/>
                    <a:pt x="267923" y="376296"/>
                  </a:cubicBezTo>
                  <a:lnTo>
                    <a:pt x="108373" y="376296"/>
                  </a:lnTo>
                  <a:cubicBezTo>
                    <a:pt x="79631" y="376296"/>
                    <a:pt x="52066" y="364878"/>
                    <a:pt x="31742" y="344554"/>
                  </a:cubicBezTo>
                  <a:cubicBezTo>
                    <a:pt x="11418" y="324231"/>
                    <a:pt x="0" y="296665"/>
                    <a:pt x="0" y="267923"/>
                  </a:cubicBezTo>
                  <a:lnTo>
                    <a:pt x="0" y="108373"/>
                  </a:lnTo>
                  <a:cubicBezTo>
                    <a:pt x="0" y="79631"/>
                    <a:pt x="11418" y="52066"/>
                    <a:pt x="31742" y="31742"/>
                  </a:cubicBezTo>
                  <a:cubicBezTo>
                    <a:pt x="52066" y="11418"/>
                    <a:pt x="79631" y="0"/>
                    <a:pt x="108373" y="0"/>
                  </a:cubicBezTo>
                  <a:close/>
                </a:path>
              </a:pathLst>
            </a:custGeom>
            <a:solidFill>
              <a:srgbClr val="3871C1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9525"/>
              <a:ext cx="376296" cy="38582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7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7289209" y="3739871"/>
            <a:ext cx="1428750" cy="1428750"/>
            <a:chOff x="0" y="0"/>
            <a:chExt cx="376296" cy="376296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376296" cy="376296"/>
            </a:xfrm>
            <a:custGeom>
              <a:avLst/>
              <a:gdLst/>
              <a:ahLst/>
              <a:cxnLst/>
              <a:rect r="r" b="b" t="t" l="l"/>
              <a:pathLst>
                <a:path h="376296" w="376296">
                  <a:moveTo>
                    <a:pt x="108373" y="0"/>
                  </a:moveTo>
                  <a:lnTo>
                    <a:pt x="267923" y="0"/>
                  </a:lnTo>
                  <a:cubicBezTo>
                    <a:pt x="296665" y="0"/>
                    <a:pt x="324231" y="11418"/>
                    <a:pt x="344554" y="31742"/>
                  </a:cubicBezTo>
                  <a:cubicBezTo>
                    <a:pt x="364878" y="52066"/>
                    <a:pt x="376296" y="79631"/>
                    <a:pt x="376296" y="108373"/>
                  </a:cubicBezTo>
                  <a:lnTo>
                    <a:pt x="376296" y="267923"/>
                  </a:lnTo>
                  <a:cubicBezTo>
                    <a:pt x="376296" y="296665"/>
                    <a:pt x="364878" y="324231"/>
                    <a:pt x="344554" y="344554"/>
                  </a:cubicBezTo>
                  <a:cubicBezTo>
                    <a:pt x="324231" y="364878"/>
                    <a:pt x="296665" y="376296"/>
                    <a:pt x="267923" y="376296"/>
                  </a:cubicBezTo>
                  <a:lnTo>
                    <a:pt x="108373" y="376296"/>
                  </a:lnTo>
                  <a:cubicBezTo>
                    <a:pt x="79631" y="376296"/>
                    <a:pt x="52066" y="364878"/>
                    <a:pt x="31742" y="344554"/>
                  </a:cubicBezTo>
                  <a:cubicBezTo>
                    <a:pt x="11418" y="324231"/>
                    <a:pt x="0" y="296665"/>
                    <a:pt x="0" y="267923"/>
                  </a:cubicBezTo>
                  <a:lnTo>
                    <a:pt x="0" y="108373"/>
                  </a:lnTo>
                  <a:cubicBezTo>
                    <a:pt x="0" y="79631"/>
                    <a:pt x="11418" y="52066"/>
                    <a:pt x="31742" y="31742"/>
                  </a:cubicBezTo>
                  <a:cubicBezTo>
                    <a:pt x="52066" y="11418"/>
                    <a:pt x="79631" y="0"/>
                    <a:pt x="108373" y="0"/>
                  </a:cubicBezTo>
                  <a:close/>
                </a:path>
              </a:pathLst>
            </a:custGeom>
            <a:solidFill>
              <a:srgbClr val="3871C1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9525"/>
              <a:ext cx="376296" cy="38582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70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2921779" y="3739871"/>
            <a:ext cx="1428750" cy="1428750"/>
            <a:chOff x="0" y="0"/>
            <a:chExt cx="376296" cy="376296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376296" cy="376296"/>
            </a:xfrm>
            <a:custGeom>
              <a:avLst/>
              <a:gdLst/>
              <a:ahLst/>
              <a:cxnLst/>
              <a:rect r="r" b="b" t="t" l="l"/>
              <a:pathLst>
                <a:path h="376296" w="376296">
                  <a:moveTo>
                    <a:pt x="108373" y="0"/>
                  </a:moveTo>
                  <a:lnTo>
                    <a:pt x="267923" y="0"/>
                  </a:lnTo>
                  <a:cubicBezTo>
                    <a:pt x="296665" y="0"/>
                    <a:pt x="324231" y="11418"/>
                    <a:pt x="344554" y="31742"/>
                  </a:cubicBezTo>
                  <a:cubicBezTo>
                    <a:pt x="364878" y="52066"/>
                    <a:pt x="376296" y="79631"/>
                    <a:pt x="376296" y="108373"/>
                  </a:cubicBezTo>
                  <a:lnTo>
                    <a:pt x="376296" y="267923"/>
                  </a:lnTo>
                  <a:cubicBezTo>
                    <a:pt x="376296" y="296665"/>
                    <a:pt x="364878" y="324231"/>
                    <a:pt x="344554" y="344554"/>
                  </a:cubicBezTo>
                  <a:cubicBezTo>
                    <a:pt x="324231" y="364878"/>
                    <a:pt x="296665" y="376296"/>
                    <a:pt x="267923" y="376296"/>
                  </a:cubicBezTo>
                  <a:lnTo>
                    <a:pt x="108373" y="376296"/>
                  </a:lnTo>
                  <a:cubicBezTo>
                    <a:pt x="79631" y="376296"/>
                    <a:pt x="52066" y="364878"/>
                    <a:pt x="31742" y="344554"/>
                  </a:cubicBezTo>
                  <a:cubicBezTo>
                    <a:pt x="11418" y="324231"/>
                    <a:pt x="0" y="296665"/>
                    <a:pt x="0" y="267923"/>
                  </a:cubicBezTo>
                  <a:lnTo>
                    <a:pt x="0" y="108373"/>
                  </a:lnTo>
                  <a:cubicBezTo>
                    <a:pt x="0" y="79631"/>
                    <a:pt x="11418" y="52066"/>
                    <a:pt x="31742" y="31742"/>
                  </a:cubicBezTo>
                  <a:cubicBezTo>
                    <a:pt x="52066" y="11418"/>
                    <a:pt x="79631" y="0"/>
                    <a:pt x="108373" y="0"/>
                  </a:cubicBezTo>
                  <a:close/>
                </a:path>
              </a:pathLst>
            </a:custGeom>
            <a:solidFill>
              <a:srgbClr val="3871C1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9525"/>
              <a:ext cx="376296" cy="38582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70"/>
                </a:lnSpc>
              </a:pPr>
            </a:p>
          </p:txBody>
        </p:sp>
      </p:grpSp>
      <p:sp>
        <p:nvSpPr>
          <p:cNvPr name="Freeform 14" id="14"/>
          <p:cNvSpPr/>
          <p:nvPr/>
        </p:nvSpPr>
        <p:spPr>
          <a:xfrm flipH="false" flipV="false" rot="0">
            <a:off x="1861923" y="3945154"/>
            <a:ext cx="1018184" cy="1018184"/>
          </a:xfrm>
          <a:custGeom>
            <a:avLst/>
            <a:gdLst/>
            <a:ahLst/>
            <a:cxnLst/>
            <a:rect r="r" b="b" t="t" l="l"/>
            <a:pathLst>
              <a:path h="1018184" w="1018184">
                <a:moveTo>
                  <a:pt x="0" y="0"/>
                </a:moveTo>
                <a:lnTo>
                  <a:pt x="1018184" y="0"/>
                </a:lnTo>
                <a:lnTo>
                  <a:pt x="1018184" y="1018184"/>
                </a:lnTo>
                <a:lnTo>
                  <a:pt x="0" y="10181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7494492" y="3945154"/>
            <a:ext cx="1018184" cy="1018184"/>
          </a:xfrm>
          <a:custGeom>
            <a:avLst/>
            <a:gdLst/>
            <a:ahLst/>
            <a:cxnLst/>
            <a:rect r="r" b="b" t="t" l="l"/>
            <a:pathLst>
              <a:path h="1018184" w="1018184">
                <a:moveTo>
                  <a:pt x="0" y="0"/>
                </a:moveTo>
                <a:lnTo>
                  <a:pt x="1018184" y="0"/>
                </a:lnTo>
                <a:lnTo>
                  <a:pt x="1018184" y="1018184"/>
                </a:lnTo>
                <a:lnTo>
                  <a:pt x="0" y="10181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3127062" y="3945154"/>
            <a:ext cx="1018184" cy="1018184"/>
          </a:xfrm>
          <a:custGeom>
            <a:avLst/>
            <a:gdLst/>
            <a:ahLst/>
            <a:cxnLst/>
            <a:rect r="r" b="b" t="t" l="l"/>
            <a:pathLst>
              <a:path h="1018184" w="1018184">
                <a:moveTo>
                  <a:pt x="0" y="0"/>
                </a:moveTo>
                <a:lnTo>
                  <a:pt x="1018184" y="0"/>
                </a:lnTo>
                <a:lnTo>
                  <a:pt x="1018184" y="1018184"/>
                </a:lnTo>
                <a:lnTo>
                  <a:pt x="0" y="10181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1028700" y="914400"/>
            <a:ext cx="10598030" cy="9315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020"/>
              </a:lnSpc>
            </a:pPr>
            <a:r>
              <a:rPr lang="en-US" sz="5400" b="true">
                <a:solidFill>
                  <a:srgbClr val="15105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Co robimy?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656640" y="5583382"/>
            <a:ext cx="3709581" cy="425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250"/>
              </a:lnSpc>
            </a:pPr>
            <a:r>
              <a:rPr lang="en-US" b="true" sz="2500" spc="-75">
                <a:solidFill>
                  <a:srgbClr val="15105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Produkt #1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7289209" y="5583382"/>
            <a:ext cx="3709581" cy="425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250"/>
              </a:lnSpc>
            </a:pPr>
            <a:r>
              <a:rPr lang="en-US" b="true" sz="2500" spc="-75">
                <a:solidFill>
                  <a:srgbClr val="15105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Pr</a:t>
            </a:r>
            <a:r>
              <a:rPr lang="en-US" b="true" sz="2500" spc="-75">
                <a:solidFill>
                  <a:srgbClr val="15105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odukt #2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2921779" y="5583382"/>
            <a:ext cx="3709581" cy="425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250"/>
              </a:lnSpc>
            </a:pPr>
            <a:r>
              <a:rPr lang="en-US" b="true" sz="2500" spc="-75">
                <a:solidFill>
                  <a:srgbClr val="15105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Pr</a:t>
            </a:r>
            <a:r>
              <a:rPr lang="en-US" b="true" sz="2500" spc="-75">
                <a:solidFill>
                  <a:srgbClr val="15105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odukt #3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656640" y="6404543"/>
            <a:ext cx="3709581" cy="8439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151050"/>
                </a:solidFill>
                <a:latin typeface="Poppins Light"/>
                <a:ea typeface="Poppins Light"/>
                <a:cs typeface="Poppins Light"/>
                <a:sym typeface="Poppins Light"/>
              </a:rPr>
              <a:t>Opis tego produktu bądź usługi. 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7289209" y="6404543"/>
            <a:ext cx="3709581" cy="8439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151050"/>
                </a:solidFill>
                <a:latin typeface="Poppins Light"/>
                <a:ea typeface="Poppins Light"/>
                <a:cs typeface="Poppins Light"/>
                <a:sym typeface="Poppins Light"/>
              </a:rPr>
              <a:t>Op</a:t>
            </a:r>
            <a:r>
              <a:rPr lang="en-US" sz="2400">
                <a:solidFill>
                  <a:srgbClr val="151050"/>
                </a:solidFill>
                <a:latin typeface="Poppins Light"/>
                <a:ea typeface="Poppins Light"/>
                <a:cs typeface="Poppins Light"/>
                <a:sym typeface="Poppins Light"/>
              </a:rPr>
              <a:t>is tego produktu bądź usługi. 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2921779" y="6404543"/>
            <a:ext cx="3709581" cy="8439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151050"/>
                </a:solidFill>
                <a:latin typeface="Poppins Light"/>
                <a:ea typeface="Poppins Light"/>
                <a:cs typeface="Poppins Light"/>
                <a:sym typeface="Poppins Light"/>
              </a:rPr>
              <a:t>Op</a:t>
            </a:r>
            <a:r>
              <a:rPr lang="en-US" sz="2400">
                <a:solidFill>
                  <a:srgbClr val="151050"/>
                </a:solidFill>
                <a:latin typeface="Poppins Light"/>
                <a:ea typeface="Poppins Light"/>
                <a:cs typeface="Poppins Light"/>
                <a:sym typeface="Poppins Light"/>
              </a:rPr>
              <a:t>is tego produktu bądź usługi. 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028700" y="2126057"/>
            <a:ext cx="12828984" cy="514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40"/>
              </a:lnSpc>
            </a:pPr>
            <a:r>
              <a:rPr lang="en-US" sz="3200" b="true">
                <a:solidFill>
                  <a:srgbClr val="15105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Najważniejsze obszary działalności firmy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0" y="0"/>
            <a:ext cx="8686800" cy="10287000"/>
          </a:xfrm>
          <a:prstGeom prst="rect">
            <a:avLst/>
          </a:prstGeom>
          <a:solidFill>
            <a:srgbClr val="3871C1"/>
          </a:solidFill>
        </p:spPr>
      </p:sp>
      <p:grpSp>
        <p:nvGrpSpPr>
          <p:cNvPr name="Group 3" id="3"/>
          <p:cNvGrpSpPr/>
          <p:nvPr/>
        </p:nvGrpSpPr>
        <p:grpSpPr>
          <a:xfrm rot="0">
            <a:off x="10020300" y="1028790"/>
            <a:ext cx="7239000" cy="1005840"/>
            <a:chOff x="0" y="0"/>
            <a:chExt cx="9652000" cy="1341120"/>
          </a:xfrm>
        </p:grpSpPr>
        <p:grpSp>
          <p:nvGrpSpPr>
            <p:cNvPr name="Group 4" id="4"/>
            <p:cNvGrpSpPr/>
            <p:nvPr/>
          </p:nvGrpSpPr>
          <p:grpSpPr>
            <a:xfrm rot="0">
              <a:off x="0" y="0"/>
              <a:ext cx="9652000" cy="1341120"/>
              <a:chOff x="0" y="0"/>
              <a:chExt cx="1906568" cy="264913"/>
            </a:xfrm>
          </p:grpSpPr>
          <p:sp>
            <p:nvSpPr>
              <p:cNvPr name="Freeform 5" id="5"/>
              <p:cNvSpPr/>
              <p:nvPr/>
            </p:nvSpPr>
            <p:spPr>
              <a:xfrm flipH="false" flipV="false" rot="0">
                <a:off x="0" y="0"/>
                <a:ext cx="1906568" cy="264913"/>
              </a:xfrm>
              <a:custGeom>
                <a:avLst/>
                <a:gdLst/>
                <a:ahLst/>
                <a:cxnLst/>
                <a:rect r="r" b="b" t="t" l="l"/>
                <a:pathLst>
                  <a:path h="264913" w="1906568">
                    <a:moveTo>
                      <a:pt x="21389" y="0"/>
                    </a:moveTo>
                    <a:lnTo>
                      <a:pt x="1885179" y="0"/>
                    </a:lnTo>
                    <a:cubicBezTo>
                      <a:pt x="1896992" y="0"/>
                      <a:pt x="1906568" y="9576"/>
                      <a:pt x="1906568" y="21389"/>
                    </a:cubicBezTo>
                    <a:lnTo>
                      <a:pt x="1906568" y="243523"/>
                    </a:lnTo>
                    <a:cubicBezTo>
                      <a:pt x="1906568" y="255336"/>
                      <a:pt x="1896992" y="264913"/>
                      <a:pt x="1885179" y="264913"/>
                    </a:cubicBezTo>
                    <a:lnTo>
                      <a:pt x="21389" y="264913"/>
                    </a:lnTo>
                    <a:cubicBezTo>
                      <a:pt x="9576" y="264913"/>
                      <a:pt x="0" y="255336"/>
                      <a:pt x="0" y="243523"/>
                    </a:cubicBezTo>
                    <a:lnTo>
                      <a:pt x="0" y="21389"/>
                    </a:lnTo>
                    <a:cubicBezTo>
                      <a:pt x="0" y="9576"/>
                      <a:pt x="9576" y="0"/>
                      <a:pt x="21389" y="0"/>
                    </a:cubicBezTo>
                    <a:close/>
                  </a:path>
                </a:pathLst>
              </a:custGeom>
              <a:solidFill>
                <a:srgbClr val="CCDFF8"/>
              </a:solidFill>
            </p:spPr>
          </p:sp>
          <p:sp>
            <p:nvSpPr>
              <p:cNvPr name="TextBox 6" id="6"/>
              <p:cNvSpPr txBox="true"/>
              <p:nvPr/>
            </p:nvSpPr>
            <p:spPr>
              <a:xfrm>
                <a:off x="0" y="-9525"/>
                <a:ext cx="1906568" cy="274438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170"/>
                  </a:lnSpc>
                </a:pPr>
              </a:p>
            </p:txBody>
          </p:sp>
        </p:grpSp>
        <p:grpSp>
          <p:nvGrpSpPr>
            <p:cNvPr name="Group 7" id="7"/>
            <p:cNvGrpSpPr/>
            <p:nvPr/>
          </p:nvGrpSpPr>
          <p:grpSpPr>
            <a:xfrm rot="0">
              <a:off x="8381354" y="0"/>
              <a:ext cx="1270646" cy="1341120"/>
              <a:chOff x="0" y="0"/>
              <a:chExt cx="250992" cy="264913"/>
            </a:xfrm>
          </p:grpSpPr>
          <p:sp>
            <p:nvSpPr>
              <p:cNvPr name="Freeform 8" id="8"/>
              <p:cNvSpPr/>
              <p:nvPr/>
            </p:nvSpPr>
            <p:spPr>
              <a:xfrm flipH="false" flipV="false" rot="0">
                <a:off x="0" y="0"/>
                <a:ext cx="250992" cy="264913"/>
              </a:xfrm>
              <a:custGeom>
                <a:avLst/>
                <a:gdLst/>
                <a:ahLst/>
                <a:cxnLst/>
                <a:rect r="r" b="b" t="t" l="l"/>
                <a:pathLst>
                  <a:path h="264913" w="250992">
                    <a:moveTo>
                      <a:pt x="125496" y="0"/>
                    </a:moveTo>
                    <a:lnTo>
                      <a:pt x="125496" y="0"/>
                    </a:lnTo>
                    <a:cubicBezTo>
                      <a:pt x="194805" y="0"/>
                      <a:pt x="250992" y="56186"/>
                      <a:pt x="250992" y="125496"/>
                    </a:cubicBezTo>
                    <a:lnTo>
                      <a:pt x="250992" y="139417"/>
                    </a:lnTo>
                    <a:cubicBezTo>
                      <a:pt x="250992" y="172700"/>
                      <a:pt x="237770" y="204621"/>
                      <a:pt x="214235" y="228156"/>
                    </a:cubicBezTo>
                    <a:cubicBezTo>
                      <a:pt x="190700" y="251691"/>
                      <a:pt x="158780" y="264913"/>
                      <a:pt x="125496" y="264913"/>
                    </a:cubicBezTo>
                    <a:lnTo>
                      <a:pt x="125496" y="264913"/>
                    </a:lnTo>
                    <a:cubicBezTo>
                      <a:pt x="92212" y="264913"/>
                      <a:pt x="60292" y="251691"/>
                      <a:pt x="36757" y="228156"/>
                    </a:cubicBezTo>
                    <a:cubicBezTo>
                      <a:pt x="13222" y="204621"/>
                      <a:pt x="0" y="172700"/>
                      <a:pt x="0" y="139417"/>
                    </a:cubicBezTo>
                    <a:lnTo>
                      <a:pt x="0" y="125496"/>
                    </a:lnTo>
                    <a:cubicBezTo>
                      <a:pt x="0" y="92212"/>
                      <a:pt x="13222" y="60292"/>
                      <a:pt x="36757" y="36757"/>
                    </a:cubicBezTo>
                    <a:cubicBezTo>
                      <a:pt x="60292" y="13222"/>
                      <a:pt x="92212" y="0"/>
                      <a:pt x="125496" y="0"/>
                    </a:cubicBezTo>
                    <a:close/>
                  </a:path>
                </a:pathLst>
              </a:custGeom>
              <a:solidFill>
                <a:srgbClr val="3871C1"/>
              </a:solidFill>
            </p:spPr>
          </p:sp>
          <p:sp>
            <p:nvSpPr>
              <p:cNvPr name="TextBox 9" id="9"/>
              <p:cNvSpPr txBox="true"/>
              <p:nvPr/>
            </p:nvSpPr>
            <p:spPr>
              <a:xfrm>
                <a:off x="0" y="-9525"/>
                <a:ext cx="250992" cy="274438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170"/>
                  </a:lnSpc>
                </a:pPr>
              </a:p>
            </p:txBody>
          </p:sp>
        </p:grpSp>
        <p:sp>
          <p:nvSpPr>
            <p:cNvPr name="Freeform 10" id="10"/>
            <p:cNvSpPr/>
            <p:nvPr/>
          </p:nvSpPr>
          <p:spPr>
            <a:xfrm flipH="false" flipV="false" rot="0">
              <a:off x="8641830" y="311176"/>
              <a:ext cx="749693" cy="718768"/>
            </a:xfrm>
            <a:custGeom>
              <a:avLst/>
              <a:gdLst/>
              <a:ahLst/>
              <a:cxnLst/>
              <a:rect r="r" b="b" t="t" l="l"/>
              <a:pathLst>
                <a:path h="718768" w="749693">
                  <a:moveTo>
                    <a:pt x="0" y="0"/>
                  </a:moveTo>
                  <a:lnTo>
                    <a:pt x="749693" y="0"/>
                  </a:lnTo>
                  <a:lnTo>
                    <a:pt x="749693" y="718768"/>
                  </a:lnTo>
                  <a:lnTo>
                    <a:pt x="0" y="7187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10020300" y="2820397"/>
            <a:ext cx="7239000" cy="1005840"/>
            <a:chOff x="0" y="0"/>
            <a:chExt cx="9652000" cy="1341120"/>
          </a:xfrm>
        </p:grpSpPr>
        <p:grpSp>
          <p:nvGrpSpPr>
            <p:cNvPr name="Group 12" id="12"/>
            <p:cNvGrpSpPr/>
            <p:nvPr/>
          </p:nvGrpSpPr>
          <p:grpSpPr>
            <a:xfrm rot="0">
              <a:off x="0" y="0"/>
              <a:ext cx="9652000" cy="1341120"/>
              <a:chOff x="0" y="0"/>
              <a:chExt cx="1906568" cy="264913"/>
            </a:xfrm>
          </p:grpSpPr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0"/>
                <a:ext cx="1906568" cy="264913"/>
              </a:xfrm>
              <a:custGeom>
                <a:avLst/>
                <a:gdLst/>
                <a:ahLst/>
                <a:cxnLst/>
                <a:rect r="r" b="b" t="t" l="l"/>
                <a:pathLst>
                  <a:path h="264913" w="1906568">
                    <a:moveTo>
                      <a:pt x="21389" y="0"/>
                    </a:moveTo>
                    <a:lnTo>
                      <a:pt x="1885179" y="0"/>
                    </a:lnTo>
                    <a:cubicBezTo>
                      <a:pt x="1896992" y="0"/>
                      <a:pt x="1906568" y="9576"/>
                      <a:pt x="1906568" y="21389"/>
                    </a:cubicBezTo>
                    <a:lnTo>
                      <a:pt x="1906568" y="243523"/>
                    </a:lnTo>
                    <a:cubicBezTo>
                      <a:pt x="1906568" y="255336"/>
                      <a:pt x="1896992" y="264913"/>
                      <a:pt x="1885179" y="264913"/>
                    </a:cubicBezTo>
                    <a:lnTo>
                      <a:pt x="21389" y="264913"/>
                    </a:lnTo>
                    <a:cubicBezTo>
                      <a:pt x="9576" y="264913"/>
                      <a:pt x="0" y="255336"/>
                      <a:pt x="0" y="243523"/>
                    </a:cubicBezTo>
                    <a:lnTo>
                      <a:pt x="0" y="21389"/>
                    </a:lnTo>
                    <a:cubicBezTo>
                      <a:pt x="0" y="9576"/>
                      <a:pt x="9576" y="0"/>
                      <a:pt x="21389" y="0"/>
                    </a:cubicBezTo>
                    <a:close/>
                  </a:path>
                </a:pathLst>
              </a:custGeom>
              <a:solidFill>
                <a:srgbClr val="CCDFF8"/>
              </a:solidFill>
            </p:spPr>
          </p:sp>
          <p:sp>
            <p:nvSpPr>
              <p:cNvPr name="TextBox 14" id="14"/>
              <p:cNvSpPr txBox="true"/>
              <p:nvPr/>
            </p:nvSpPr>
            <p:spPr>
              <a:xfrm>
                <a:off x="0" y="-9525"/>
                <a:ext cx="1906568" cy="274438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170"/>
                  </a:lnSpc>
                </a:pPr>
              </a:p>
            </p:txBody>
          </p:sp>
        </p:grpSp>
        <p:grpSp>
          <p:nvGrpSpPr>
            <p:cNvPr name="Group 15" id="15"/>
            <p:cNvGrpSpPr/>
            <p:nvPr/>
          </p:nvGrpSpPr>
          <p:grpSpPr>
            <a:xfrm rot="0">
              <a:off x="8381354" y="0"/>
              <a:ext cx="1270646" cy="1341120"/>
              <a:chOff x="0" y="0"/>
              <a:chExt cx="250992" cy="264913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250992" cy="264913"/>
              </a:xfrm>
              <a:custGeom>
                <a:avLst/>
                <a:gdLst/>
                <a:ahLst/>
                <a:cxnLst/>
                <a:rect r="r" b="b" t="t" l="l"/>
                <a:pathLst>
                  <a:path h="264913" w="250992">
                    <a:moveTo>
                      <a:pt x="125496" y="0"/>
                    </a:moveTo>
                    <a:lnTo>
                      <a:pt x="125496" y="0"/>
                    </a:lnTo>
                    <a:cubicBezTo>
                      <a:pt x="194805" y="0"/>
                      <a:pt x="250992" y="56186"/>
                      <a:pt x="250992" y="125496"/>
                    </a:cubicBezTo>
                    <a:lnTo>
                      <a:pt x="250992" y="139417"/>
                    </a:lnTo>
                    <a:cubicBezTo>
                      <a:pt x="250992" y="172700"/>
                      <a:pt x="237770" y="204621"/>
                      <a:pt x="214235" y="228156"/>
                    </a:cubicBezTo>
                    <a:cubicBezTo>
                      <a:pt x="190700" y="251691"/>
                      <a:pt x="158780" y="264913"/>
                      <a:pt x="125496" y="264913"/>
                    </a:cubicBezTo>
                    <a:lnTo>
                      <a:pt x="125496" y="264913"/>
                    </a:lnTo>
                    <a:cubicBezTo>
                      <a:pt x="92212" y="264913"/>
                      <a:pt x="60292" y="251691"/>
                      <a:pt x="36757" y="228156"/>
                    </a:cubicBezTo>
                    <a:cubicBezTo>
                      <a:pt x="13222" y="204621"/>
                      <a:pt x="0" y="172700"/>
                      <a:pt x="0" y="139417"/>
                    </a:cubicBezTo>
                    <a:lnTo>
                      <a:pt x="0" y="125496"/>
                    </a:lnTo>
                    <a:cubicBezTo>
                      <a:pt x="0" y="92212"/>
                      <a:pt x="13222" y="60292"/>
                      <a:pt x="36757" y="36757"/>
                    </a:cubicBezTo>
                    <a:cubicBezTo>
                      <a:pt x="60292" y="13222"/>
                      <a:pt x="92212" y="0"/>
                      <a:pt x="125496" y="0"/>
                    </a:cubicBezTo>
                    <a:close/>
                  </a:path>
                </a:pathLst>
              </a:custGeom>
              <a:solidFill>
                <a:srgbClr val="3871C1"/>
              </a:solidFill>
            </p:spPr>
          </p:sp>
          <p:sp>
            <p:nvSpPr>
              <p:cNvPr name="TextBox 17" id="17"/>
              <p:cNvSpPr txBox="true"/>
              <p:nvPr/>
            </p:nvSpPr>
            <p:spPr>
              <a:xfrm>
                <a:off x="0" y="-9525"/>
                <a:ext cx="250992" cy="274438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170"/>
                  </a:lnSpc>
                </a:pPr>
              </a:p>
            </p:txBody>
          </p:sp>
        </p:grpSp>
        <p:sp>
          <p:nvSpPr>
            <p:cNvPr name="Freeform 18" id="18"/>
            <p:cNvSpPr/>
            <p:nvPr/>
          </p:nvSpPr>
          <p:spPr>
            <a:xfrm flipH="false" flipV="false" rot="0">
              <a:off x="8641830" y="311176"/>
              <a:ext cx="749693" cy="718768"/>
            </a:xfrm>
            <a:custGeom>
              <a:avLst/>
              <a:gdLst/>
              <a:ahLst/>
              <a:cxnLst/>
              <a:rect r="r" b="b" t="t" l="l"/>
              <a:pathLst>
                <a:path h="718768" w="749693">
                  <a:moveTo>
                    <a:pt x="0" y="0"/>
                  </a:moveTo>
                  <a:lnTo>
                    <a:pt x="749693" y="0"/>
                  </a:lnTo>
                  <a:lnTo>
                    <a:pt x="749693" y="718768"/>
                  </a:lnTo>
                  <a:lnTo>
                    <a:pt x="0" y="7187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9" id="19"/>
          <p:cNvGrpSpPr/>
          <p:nvPr/>
        </p:nvGrpSpPr>
        <p:grpSpPr>
          <a:xfrm rot="0">
            <a:off x="10020300" y="4607287"/>
            <a:ext cx="7239000" cy="1005840"/>
            <a:chOff x="0" y="0"/>
            <a:chExt cx="9652000" cy="1341120"/>
          </a:xfrm>
        </p:grpSpPr>
        <p:grpSp>
          <p:nvGrpSpPr>
            <p:cNvPr name="Group 20" id="20"/>
            <p:cNvGrpSpPr/>
            <p:nvPr/>
          </p:nvGrpSpPr>
          <p:grpSpPr>
            <a:xfrm rot="0">
              <a:off x="0" y="0"/>
              <a:ext cx="9652000" cy="1341120"/>
              <a:chOff x="0" y="0"/>
              <a:chExt cx="1906568" cy="264913"/>
            </a:xfrm>
          </p:grpSpPr>
          <p:sp>
            <p:nvSpPr>
              <p:cNvPr name="Freeform 21" id="21"/>
              <p:cNvSpPr/>
              <p:nvPr/>
            </p:nvSpPr>
            <p:spPr>
              <a:xfrm flipH="false" flipV="false" rot="0">
                <a:off x="0" y="0"/>
                <a:ext cx="1906568" cy="264913"/>
              </a:xfrm>
              <a:custGeom>
                <a:avLst/>
                <a:gdLst/>
                <a:ahLst/>
                <a:cxnLst/>
                <a:rect r="r" b="b" t="t" l="l"/>
                <a:pathLst>
                  <a:path h="264913" w="1906568">
                    <a:moveTo>
                      <a:pt x="21389" y="0"/>
                    </a:moveTo>
                    <a:lnTo>
                      <a:pt x="1885179" y="0"/>
                    </a:lnTo>
                    <a:cubicBezTo>
                      <a:pt x="1896992" y="0"/>
                      <a:pt x="1906568" y="9576"/>
                      <a:pt x="1906568" y="21389"/>
                    </a:cubicBezTo>
                    <a:lnTo>
                      <a:pt x="1906568" y="243523"/>
                    </a:lnTo>
                    <a:cubicBezTo>
                      <a:pt x="1906568" y="255336"/>
                      <a:pt x="1896992" y="264913"/>
                      <a:pt x="1885179" y="264913"/>
                    </a:cubicBezTo>
                    <a:lnTo>
                      <a:pt x="21389" y="264913"/>
                    </a:lnTo>
                    <a:cubicBezTo>
                      <a:pt x="9576" y="264913"/>
                      <a:pt x="0" y="255336"/>
                      <a:pt x="0" y="243523"/>
                    </a:cubicBezTo>
                    <a:lnTo>
                      <a:pt x="0" y="21389"/>
                    </a:lnTo>
                    <a:cubicBezTo>
                      <a:pt x="0" y="9576"/>
                      <a:pt x="9576" y="0"/>
                      <a:pt x="21389" y="0"/>
                    </a:cubicBezTo>
                    <a:close/>
                  </a:path>
                </a:pathLst>
              </a:custGeom>
              <a:solidFill>
                <a:srgbClr val="CCDFF8"/>
              </a:solidFill>
            </p:spPr>
          </p:sp>
          <p:sp>
            <p:nvSpPr>
              <p:cNvPr name="TextBox 22" id="22"/>
              <p:cNvSpPr txBox="true"/>
              <p:nvPr/>
            </p:nvSpPr>
            <p:spPr>
              <a:xfrm>
                <a:off x="0" y="-9525"/>
                <a:ext cx="1906568" cy="274438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170"/>
                  </a:lnSpc>
                </a:pPr>
              </a:p>
            </p:txBody>
          </p:sp>
        </p:grpSp>
        <p:grpSp>
          <p:nvGrpSpPr>
            <p:cNvPr name="Group 23" id="23"/>
            <p:cNvGrpSpPr/>
            <p:nvPr/>
          </p:nvGrpSpPr>
          <p:grpSpPr>
            <a:xfrm rot="0">
              <a:off x="8381354" y="0"/>
              <a:ext cx="1270646" cy="1341120"/>
              <a:chOff x="0" y="0"/>
              <a:chExt cx="250992" cy="264913"/>
            </a:xfrm>
          </p:grpSpPr>
          <p:sp>
            <p:nvSpPr>
              <p:cNvPr name="Freeform 24" id="24"/>
              <p:cNvSpPr/>
              <p:nvPr/>
            </p:nvSpPr>
            <p:spPr>
              <a:xfrm flipH="false" flipV="false" rot="0">
                <a:off x="0" y="0"/>
                <a:ext cx="250992" cy="264913"/>
              </a:xfrm>
              <a:custGeom>
                <a:avLst/>
                <a:gdLst/>
                <a:ahLst/>
                <a:cxnLst/>
                <a:rect r="r" b="b" t="t" l="l"/>
                <a:pathLst>
                  <a:path h="264913" w="250992">
                    <a:moveTo>
                      <a:pt x="125496" y="0"/>
                    </a:moveTo>
                    <a:lnTo>
                      <a:pt x="125496" y="0"/>
                    </a:lnTo>
                    <a:cubicBezTo>
                      <a:pt x="194805" y="0"/>
                      <a:pt x="250992" y="56186"/>
                      <a:pt x="250992" y="125496"/>
                    </a:cubicBezTo>
                    <a:lnTo>
                      <a:pt x="250992" y="139417"/>
                    </a:lnTo>
                    <a:cubicBezTo>
                      <a:pt x="250992" y="172700"/>
                      <a:pt x="237770" y="204621"/>
                      <a:pt x="214235" y="228156"/>
                    </a:cubicBezTo>
                    <a:cubicBezTo>
                      <a:pt x="190700" y="251691"/>
                      <a:pt x="158780" y="264913"/>
                      <a:pt x="125496" y="264913"/>
                    </a:cubicBezTo>
                    <a:lnTo>
                      <a:pt x="125496" y="264913"/>
                    </a:lnTo>
                    <a:cubicBezTo>
                      <a:pt x="92212" y="264913"/>
                      <a:pt x="60292" y="251691"/>
                      <a:pt x="36757" y="228156"/>
                    </a:cubicBezTo>
                    <a:cubicBezTo>
                      <a:pt x="13222" y="204621"/>
                      <a:pt x="0" y="172700"/>
                      <a:pt x="0" y="139417"/>
                    </a:cubicBezTo>
                    <a:lnTo>
                      <a:pt x="0" y="125496"/>
                    </a:lnTo>
                    <a:cubicBezTo>
                      <a:pt x="0" y="92212"/>
                      <a:pt x="13222" y="60292"/>
                      <a:pt x="36757" y="36757"/>
                    </a:cubicBezTo>
                    <a:cubicBezTo>
                      <a:pt x="60292" y="13222"/>
                      <a:pt x="92212" y="0"/>
                      <a:pt x="125496" y="0"/>
                    </a:cubicBezTo>
                    <a:close/>
                  </a:path>
                </a:pathLst>
              </a:custGeom>
              <a:solidFill>
                <a:srgbClr val="3871C1"/>
              </a:solidFill>
            </p:spPr>
          </p:sp>
          <p:sp>
            <p:nvSpPr>
              <p:cNvPr name="TextBox 25" id="25"/>
              <p:cNvSpPr txBox="true"/>
              <p:nvPr/>
            </p:nvSpPr>
            <p:spPr>
              <a:xfrm>
                <a:off x="0" y="-9525"/>
                <a:ext cx="250992" cy="274438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170"/>
                  </a:lnSpc>
                </a:pPr>
              </a:p>
            </p:txBody>
          </p:sp>
        </p:grpSp>
        <p:sp>
          <p:nvSpPr>
            <p:cNvPr name="Freeform 26" id="26"/>
            <p:cNvSpPr/>
            <p:nvPr/>
          </p:nvSpPr>
          <p:spPr>
            <a:xfrm flipH="false" flipV="false" rot="0">
              <a:off x="8641830" y="311176"/>
              <a:ext cx="749693" cy="718768"/>
            </a:xfrm>
            <a:custGeom>
              <a:avLst/>
              <a:gdLst/>
              <a:ahLst/>
              <a:cxnLst/>
              <a:rect r="r" b="b" t="t" l="l"/>
              <a:pathLst>
                <a:path h="718768" w="749693">
                  <a:moveTo>
                    <a:pt x="0" y="0"/>
                  </a:moveTo>
                  <a:lnTo>
                    <a:pt x="749693" y="0"/>
                  </a:lnTo>
                  <a:lnTo>
                    <a:pt x="749693" y="718768"/>
                  </a:lnTo>
                  <a:lnTo>
                    <a:pt x="0" y="7187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27" id="27"/>
          <p:cNvGrpSpPr/>
          <p:nvPr/>
        </p:nvGrpSpPr>
        <p:grpSpPr>
          <a:xfrm rot="0">
            <a:off x="10020300" y="6394177"/>
            <a:ext cx="7239000" cy="1005840"/>
            <a:chOff x="0" y="0"/>
            <a:chExt cx="9652000" cy="1341120"/>
          </a:xfrm>
        </p:grpSpPr>
        <p:grpSp>
          <p:nvGrpSpPr>
            <p:cNvPr name="Group 28" id="28"/>
            <p:cNvGrpSpPr/>
            <p:nvPr/>
          </p:nvGrpSpPr>
          <p:grpSpPr>
            <a:xfrm rot="0">
              <a:off x="0" y="0"/>
              <a:ext cx="9652000" cy="1341120"/>
              <a:chOff x="0" y="0"/>
              <a:chExt cx="1906568" cy="264913"/>
            </a:xfrm>
          </p:grpSpPr>
          <p:sp>
            <p:nvSpPr>
              <p:cNvPr name="Freeform 29" id="29"/>
              <p:cNvSpPr/>
              <p:nvPr/>
            </p:nvSpPr>
            <p:spPr>
              <a:xfrm flipH="false" flipV="false" rot="0">
                <a:off x="0" y="0"/>
                <a:ext cx="1906568" cy="264913"/>
              </a:xfrm>
              <a:custGeom>
                <a:avLst/>
                <a:gdLst/>
                <a:ahLst/>
                <a:cxnLst/>
                <a:rect r="r" b="b" t="t" l="l"/>
                <a:pathLst>
                  <a:path h="264913" w="1906568">
                    <a:moveTo>
                      <a:pt x="21389" y="0"/>
                    </a:moveTo>
                    <a:lnTo>
                      <a:pt x="1885179" y="0"/>
                    </a:lnTo>
                    <a:cubicBezTo>
                      <a:pt x="1896992" y="0"/>
                      <a:pt x="1906568" y="9576"/>
                      <a:pt x="1906568" y="21389"/>
                    </a:cubicBezTo>
                    <a:lnTo>
                      <a:pt x="1906568" y="243523"/>
                    </a:lnTo>
                    <a:cubicBezTo>
                      <a:pt x="1906568" y="255336"/>
                      <a:pt x="1896992" y="264913"/>
                      <a:pt x="1885179" y="264913"/>
                    </a:cubicBezTo>
                    <a:lnTo>
                      <a:pt x="21389" y="264913"/>
                    </a:lnTo>
                    <a:cubicBezTo>
                      <a:pt x="9576" y="264913"/>
                      <a:pt x="0" y="255336"/>
                      <a:pt x="0" y="243523"/>
                    </a:cubicBezTo>
                    <a:lnTo>
                      <a:pt x="0" y="21389"/>
                    </a:lnTo>
                    <a:cubicBezTo>
                      <a:pt x="0" y="9576"/>
                      <a:pt x="9576" y="0"/>
                      <a:pt x="21389" y="0"/>
                    </a:cubicBezTo>
                    <a:close/>
                  </a:path>
                </a:pathLst>
              </a:custGeom>
              <a:solidFill>
                <a:srgbClr val="CCDFF8"/>
              </a:solidFill>
            </p:spPr>
          </p:sp>
          <p:sp>
            <p:nvSpPr>
              <p:cNvPr name="TextBox 30" id="30"/>
              <p:cNvSpPr txBox="true"/>
              <p:nvPr/>
            </p:nvSpPr>
            <p:spPr>
              <a:xfrm>
                <a:off x="0" y="-9525"/>
                <a:ext cx="1906568" cy="274438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170"/>
                  </a:lnSpc>
                </a:pPr>
              </a:p>
            </p:txBody>
          </p:sp>
        </p:grpSp>
        <p:grpSp>
          <p:nvGrpSpPr>
            <p:cNvPr name="Group 31" id="31"/>
            <p:cNvGrpSpPr/>
            <p:nvPr/>
          </p:nvGrpSpPr>
          <p:grpSpPr>
            <a:xfrm rot="0">
              <a:off x="8381354" y="0"/>
              <a:ext cx="1270646" cy="1341120"/>
              <a:chOff x="0" y="0"/>
              <a:chExt cx="250992" cy="264913"/>
            </a:xfrm>
          </p:grpSpPr>
          <p:sp>
            <p:nvSpPr>
              <p:cNvPr name="Freeform 32" id="32"/>
              <p:cNvSpPr/>
              <p:nvPr/>
            </p:nvSpPr>
            <p:spPr>
              <a:xfrm flipH="false" flipV="false" rot="0">
                <a:off x="0" y="0"/>
                <a:ext cx="250992" cy="264913"/>
              </a:xfrm>
              <a:custGeom>
                <a:avLst/>
                <a:gdLst/>
                <a:ahLst/>
                <a:cxnLst/>
                <a:rect r="r" b="b" t="t" l="l"/>
                <a:pathLst>
                  <a:path h="264913" w="250992">
                    <a:moveTo>
                      <a:pt x="125496" y="0"/>
                    </a:moveTo>
                    <a:lnTo>
                      <a:pt x="125496" y="0"/>
                    </a:lnTo>
                    <a:cubicBezTo>
                      <a:pt x="194805" y="0"/>
                      <a:pt x="250992" y="56186"/>
                      <a:pt x="250992" y="125496"/>
                    </a:cubicBezTo>
                    <a:lnTo>
                      <a:pt x="250992" y="139417"/>
                    </a:lnTo>
                    <a:cubicBezTo>
                      <a:pt x="250992" y="172700"/>
                      <a:pt x="237770" y="204621"/>
                      <a:pt x="214235" y="228156"/>
                    </a:cubicBezTo>
                    <a:cubicBezTo>
                      <a:pt x="190700" y="251691"/>
                      <a:pt x="158780" y="264913"/>
                      <a:pt x="125496" y="264913"/>
                    </a:cubicBezTo>
                    <a:lnTo>
                      <a:pt x="125496" y="264913"/>
                    </a:lnTo>
                    <a:cubicBezTo>
                      <a:pt x="92212" y="264913"/>
                      <a:pt x="60292" y="251691"/>
                      <a:pt x="36757" y="228156"/>
                    </a:cubicBezTo>
                    <a:cubicBezTo>
                      <a:pt x="13222" y="204621"/>
                      <a:pt x="0" y="172700"/>
                      <a:pt x="0" y="139417"/>
                    </a:cubicBezTo>
                    <a:lnTo>
                      <a:pt x="0" y="125496"/>
                    </a:lnTo>
                    <a:cubicBezTo>
                      <a:pt x="0" y="92212"/>
                      <a:pt x="13222" y="60292"/>
                      <a:pt x="36757" y="36757"/>
                    </a:cubicBezTo>
                    <a:cubicBezTo>
                      <a:pt x="60292" y="13222"/>
                      <a:pt x="92212" y="0"/>
                      <a:pt x="125496" y="0"/>
                    </a:cubicBezTo>
                    <a:close/>
                  </a:path>
                </a:pathLst>
              </a:custGeom>
              <a:solidFill>
                <a:srgbClr val="3871C1"/>
              </a:solidFill>
            </p:spPr>
          </p:sp>
          <p:sp>
            <p:nvSpPr>
              <p:cNvPr name="TextBox 33" id="33"/>
              <p:cNvSpPr txBox="true"/>
              <p:nvPr/>
            </p:nvSpPr>
            <p:spPr>
              <a:xfrm>
                <a:off x="0" y="-9525"/>
                <a:ext cx="250992" cy="274438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170"/>
                  </a:lnSpc>
                </a:pPr>
              </a:p>
            </p:txBody>
          </p:sp>
        </p:grpSp>
        <p:sp>
          <p:nvSpPr>
            <p:cNvPr name="Freeform 34" id="34"/>
            <p:cNvSpPr/>
            <p:nvPr/>
          </p:nvSpPr>
          <p:spPr>
            <a:xfrm flipH="false" flipV="false" rot="0">
              <a:off x="8641830" y="311176"/>
              <a:ext cx="749693" cy="718768"/>
            </a:xfrm>
            <a:custGeom>
              <a:avLst/>
              <a:gdLst/>
              <a:ahLst/>
              <a:cxnLst/>
              <a:rect r="r" b="b" t="t" l="l"/>
              <a:pathLst>
                <a:path h="718768" w="749693">
                  <a:moveTo>
                    <a:pt x="0" y="0"/>
                  </a:moveTo>
                  <a:lnTo>
                    <a:pt x="749693" y="0"/>
                  </a:lnTo>
                  <a:lnTo>
                    <a:pt x="749693" y="718768"/>
                  </a:lnTo>
                  <a:lnTo>
                    <a:pt x="0" y="7187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35" id="35"/>
          <p:cNvGrpSpPr/>
          <p:nvPr/>
        </p:nvGrpSpPr>
        <p:grpSpPr>
          <a:xfrm rot="0">
            <a:off x="10020300" y="8181067"/>
            <a:ext cx="7239000" cy="1005840"/>
            <a:chOff x="0" y="0"/>
            <a:chExt cx="9652000" cy="1341120"/>
          </a:xfrm>
        </p:grpSpPr>
        <p:grpSp>
          <p:nvGrpSpPr>
            <p:cNvPr name="Group 36" id="36"/>
            <p:cNvGrpSpPr/>
            <p:nvPr/>
          </p:nvGrpSpPr>
          <p:grpSpPr>
            <a:xfrm rot="0">
              <a:off x="0" y="0"/>
              <a:ext cx="9652000" cy="1341120"/>
              <a:chOff x="0" y="0"/>
              <a:chExt cx="1906568" cy="264913"/>
            </a:xfrm>
          </p:grpSpPr>
          <p:sp>
            <p:nvSpPr>
              <p:cNvPr name="Freeform 37" id="37"/>
              <p:cNvSpPr/>
              <p:nvPr/>
            </p:nvSpPr>
            <p:spPr>
              <a:xfrm flipH="false" flipV="false" rot="0">
                <a:off x="0" y="0"/>
                <a:ext cx="1906568" cy="264913"/>
              </a:xfrm>
              <a:custGeom>
                <a:avLst/>
                <a:gdLst/>
                <a:ahLst/>
                <a:cxnLst/>
                <a:rect r="r" b="b" t="t" l="l"/>
                <a:pathLst>
                  <a:path h="264913" w="1906568">
                    <a:moveTo>
                      <a:pt x="21389" y="0"/>
                    </a:moveTo>
                    <a:lnTo>
                      <a:pt x="1885179" y="0"/>
                    </a:lnTo>
                    <a:cubicBezTo>
                      <a:pt x="1896992" y="0"/>
                      <a:pt x="1906568" y="9576"/>
                      <a:pt x="1906568" y="21389"/>
                    </a:cubicBezTo>
                    <a:lnTo>
                      <a:pt x="1906568" y="243523"/>
                    </a:lnTo>
                    <a:cubicBezTo>
                      <a:pt x="1906568" y="255336"/>
                      <a:pt x="1896992" y="264913"/>
                      <a:pt x="1885179" y="264913"/>
                    </a:cubicBezTo>
                    <a:lnTo>
                      <a:pt x="21389" y="264913"/>
                    </a:lnTo>
                    <a:cubicBezTo>
                      <a:pt x="9576" y="264913"/>
                      <a:pt x="0" y="255336"/>
                      <a:pt x="0" y="243523"/>
                    </a:cubicBezTo>
                    <a:lnTo>
                      <a:pt x="0" y="21389"/>
                    </a:lnTo>
                    <a:cubicBezTo>
                      <a:pt x="0" y="9576"/>
                      <a:pt x="9576" y="0"/>
                      <a:pt x="21389" y="0"/>
                    </a:cubicBezTo>
                    <a:close/>
                  </a:path>
                </a:pathLst>
              </a:custGeom>
              <a:solidFill>
                <a:srgbClr val="CCDFF8"/>
              </a:solidFill>
            </p:spPr>
          </p:sp>
          <p:sp>
            <p:nvSpPr>
              <p:cNvPr name="TextBox 38" id="38"/>
              <p:cNvSpPr txBox="true"/>
              <p:nvPr/>
            </p:nvSpPr>
            <p:spPr>
              <a:xfrm>
                <a:off x="0" y="-9525"/>
                <a:ext cx="1906568" cy="274438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170"/>
                  </a:lnSpc>
                </a:pPr>
              </a:p>
            </p:txBody>
          </p:sp>
        </p:grpSp>
        <p:grpSp>
          <p:nvGrpSpPr>
            <p:cNvPr name="Group 39" id="39"/>
            <p:cNvGrpSpPr/>
            <p:nvPr/>
          </p:nvGrpSpPr>
          <p:grpSpPr>
            <a:xfrm rot="0">
              <a:off x="8381354" y="0"/>
              <a:ext cx="1270646" cy="1341120"/>
              <a:chOff x="0" y="0"/>
              <a:chExt cx="250992" cy="264913"/>
            </a:xfrm>
          </p:grpSpPr>
          <p:sp>
            <p:nvSpPr>
              <p:cNvPr name="Freeform 40" id="40"/>
              <p:cNvSpPr/>
              <p:nvPr/>
            </p:nvSpPr>
            <p:spPr>
              <a:xfrm flipH="false" flipV="false" rot="0">
                <a:off x="0" y="0"/>
                <a:ext cx="250992" cy="264913"/>
              </a:xfrm>
              <a:custGeom>
                <a:avLst/>
                <a:gdLst/>
                <a:ahLst/>
                <a:cxnLst/>
                <a:rect r="r" b="b" t="t" l="l"/>
                <a:pathLst>
                  <a:path h="264913" w="250992">
                    <a:moveTo>
                      <a:pt x="125496" y="0"/>
                    </a:moveTo>
                    <a:lnTo>
                      <a:pt x="125496" y="0"/>
                    </a:lnTo>
                    <a:cubicBezTo>
                      <a:pt x="194805" y="0"/>
                      <a:pt x="250992" y="56186"/>
                      <a:pt x="250992" y="125496"/>
                    </a:cubicBezTo>
                    <a:lnTo>
                      <a:pt x="250992" y="139417"/>
                    </a:lnTo>
                    <a:cubicBezTo>
                      <a:pt x="250992" y="172700"/>
                      <a:pt x="237770" y="204621"/>
                      <a:pt x="214235" y="228156"/>
                    </a:cubicBezTo>
                    <a:cubicBezTo>
                      <a:pt x="190700" y="251691"/>
                      <a:pt x="158780" y="264913"/>
                      <a:pt x="125496" y="264913"/>
                    </a:cubicBezTo>
                    <a:lnTo>
                      <a:pt x="125496" y="264913"/>
                    </a:lnTo>
                    <a:cubicBezTo>
                      <a:pt x="92212" y="264913"/>
                      <a:pt x="60292" y="251691"/>
                      <a:pt x="36757" y="228156"/>
                    </a:cubicBezTo>
                    <a:cubicBezTo>
                      <a:pt x="13222" y="204621"/>
                      <a:pt x="0" y="172700"/>
                      <a:pt x="0" y="139417"/>
                    </a:cubicBezTo>
                    <a:lnTo>
                      <a:pt x="0" y="125496"/>
                    </a:lnTo>
                    <a:cubicBezTo>
                      <a:pt x="0" y="92212"/>
                      <a:pt x="13222" y="60292"/>
                      <a:pt x="36757" y="36757"/>
                    </a:cubicBezTo>
                    <a:cubicBezTo>
                      <a:pt x="60292" y="13222"/>
                      <a:pt x="92212" y="0"/>
                      <a:pt x="125496" y="0"/>
                    </a:cubicBezTo>
                    <a:close/>
                  </a:path>
                </a:pathLst>
              </a:custGeom>
              <a:solidFill>
                <a:srgbClr val="3871C1"/>
              </a:solidFill>
            </p:spPr>
          </p:sp>
          <p:sp>
            <p:nvSpPr>
              <p:cNvPr name="TextBox 41" id="41"/>
              <p:cNvSpPr txBox="true"/>
              <p:nvPr/>
            </p:nvSpPr>
            <p:spPr>
              <a:xfrm>
                <a:off x="0" y="-9525"/>
                <a:ext cx="250992" cy="274438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170"/>
                  </a:lnSpc>
                </a:pPr>
              </a:p>
            </p:txBody>
          </p:sp>
        </p:grpSp>
        <p:sp>
          <p:nvSpPr>
            <p:cNvPr name="Freeform 42" id="42"/>
            <p:cNvSpPr/>
            <p:nvPr/>
          </p:nvSpPr>
          <p:spPr>
            <a:xfrm flipH="false" flipV="false" rot="0">
              <a:off x="8641830" y="311176"/>
              <a:ext cx="749693" cy="718768"/>
            </a:xfrm>
            <a:custGeom>
              <a:avLst/>
              <a:gdLst/>
              <a:ahLst/>
              <a:cxnLst/>
              <a:rect r="r" b="b" t="t" l="l"/>
              <a:pathLst>
                <a:path h="718768" w="749693">
                  <a:moveTo>
                    <a:pt x="0" y="0"/>
                  </a:moveTo>
                  <a:lnTo>
                    <a:pt x="749693" y="0"/>
                  </a:lnTo>
                  <a:lnTo>
                    <a:pt x="749693" y="718768"/>
                  </a:lnTo>
                  <a:lnTo>
                    <a:pt x="0" y="7187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TextBox 43" id="43"/>
          <p:cNvSpPr txBox="true"/>
          <p:nvPr/>
        </p:nvSpPr>
        <p:spPr>
          <a:xfrm rot="0">
            <a:off x="10758602" y="3086780"/>
            <a:ext cx="5228798" cy="4076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119"/>
              </a:lnSpc>
            </a:pPr>
            <a:r>
              <a:rPr lang="en-US" b="true" sz="2399" spc="-71">
                <a:solidFill>
                  <a:srgbClr val="15105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Jesteśmy 10x szybsi</a:t>
            </a:r>
          </a:p>
        </p:txBody>
      </p:sp>
      <p:grpSp>
        <p:nvGrpSpPr>
          <p:cNvPr name="Group 44" id="44"/>
          <p:cNvGrpSpPr/>
          <p:nvPr/>
        </p:nvGrpSpPr>
        <p:grpSpPr>
          <a:xfrm rot="0">
            <a:off x="1028700" y="1902301"/>
            <a:ext cx="6505563" cy="6482397"/>
            <a:chOff x="0" y="0"/>
            <a:chExt cx="8674084" cy="8643197"/>
          </a:xfrm>
        </p:grpSpPr>
        <p:sp>
          <p:nvSpPr>
            <p:cNvPr name="TextBox 45" id="45"/>
            <p:cNvSpPr txBox="true"/>
            <p:nvPr/>
          </p:nvSpPr>
          <p:spPr>
            <a:xfrm rot="0">
              <a:off x="0" y="-57150"/>
              <a:ext cx="8674084" cy="11874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6720"/>
                </a:lnSpc>
              </a:pPr>
              <a:r>
                <a:rPr lang="en-US" sz="5600" b="true">
                  <a:solidFill>
                    <a:srgbClr val="FFFFFF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Co nas wyróżnia?</a:t>
              </a:r>
            </a:p>
          </p:txBody>
        </p:sp>
        <p:sp>
          <p:nvSpPr>
            <p:cNvPr name="TextBox 46" id="46"/>
            <p:cNvSpPr txBox="true"/>
            <p:nvPr/>
          </p:nvSpPr>
          <p:spPr>
            <a:xfrm rot="0">
              <a:off x="0" y="2568575"/>
              <a:ext cx="7198171" cy="607462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640"/>
                </a:lnSpc>
                <a:spcBef>
                  <a:spcPct val="0"/>
                </a:spcBef>
              </a:pPr>
              <a:r>
                <a:rPr lang="en-US" sz="260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Tutaj op</a:t>
              </a:r>
              <a:r>
                <a:rPr lang="en-US" sz="260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isz krótko, co wyróżnia firmę na rynku.</a:t>
              </a:r>
            </a:p>
            <a:p>
              <a:pPr algn="l">
                <a:lnSpc>
                  <a:spcPts val="3640"/>
                </a:lnSpc>
                <a:spcBef>
                  <a:spcPct val="0"/>
                </a:spcBef>
              </a:pPr>
            </a:p>
            <a:p>
              <a:pPr algn="l">
                <a:lnSpc>
                  <a:spcPts val="3640"/>
                </a:lnSpc>
                <a:spcBef>
                  <a:spcPct val="0"/>
                </a:spcBef>
              </a:pPr>
              <a:r>
                <a:rPr lang="en-US" sz="260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Mogą to być: jakość obsługi, specjalizacja, doświadczenie, szybkość działania, technologia, podejście do klienta lub inne elementy, które są naprawdę ważne.</a:t>
              </a:r>
            </a:p>
            <a:p>
              <a:pPr algn="l">
                <a:lnSpc>
                  <a:spcPts val="3640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47" id="47"/>
          <p:cNvSpPr txBox="true"/>
          <p:nvPr/>
        </p:nvSpPr>
        <p:spPr>
          <a:xfrm rot="0">
            <a:off x="10758602" y="1295172"/>
            <a:ext cx="5228798" cy="4076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119"/>
              </a:lnSpc>
            </a:pPr>
            <a:r>
              <a:rPr lang="en-US" b="true" sz="2399" spc="-71">
                <a:solidFill>
                  <a:srgbClr val="15105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Oferujemy coś wyjątkowego</a:t>
            </a:r>
          </a:p>
        </p:txBody>
      </p:sp>
      <p:sp>
        <p:nvSpPr>
          <p:cNvPr name="TextBox 48" id="48"/>
          <p:cNvSpPr txBox="true"/>
          <p:nvPr/>
        </p:nvSpPr>
        <p:spPr>
          <a:xfrm rot="0">
            <a:off x="10758602" y="4921250"/>
            <a:ext cx="4519628" cy="4076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119"/>
              </a:lnSpc>
            </a:pPr>
            <a:r>
              <a:rPr lang="en-US" b="true" sz="2399" spc="-71">
                <a:solidFill>
                  <a:srgbClr val="15105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Dajemy gwarancję</a:t>
            </a:r>
          </a:p>
        </p:txBody>
      </p:sp>
      <p:sp>
        <p:nvSpPr>
          <p:cNvPr name="TextBox 49" id="49"/>
          <p:cNvSpPr txBox="true"/>
          <p:nvPr/>
        </p:nvSpPr>
        <p:spPr>
          <a:xfrm rot="0">
            <a:off x="10758602" y="6698570"/>
            <a:ext cx="4519628" cy="4076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119"/>
              </a:lnSpc>
            </a:pPr>
            <a:r>
              <a:rPr lang="en-US" b="true" sz="2399" spc="-71">
                <a:solidFill>
                  <a:srgbClr val="15105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Jedyni na rynku robimy x</a:t>
            </a:r>
          </a:p>
        </p:txBody>
      </p:sp>
      <p:sp>
        <p:nvSpPr>
          <p:cNvPr name="TextBox 50" id="50"/>
          <p:cNvSpPr txBox="true"/>
          <p:nvPr/>
        </p:nvSpPr>
        <p:spPr>
          <a:xfrm rot="0">
            <a:off x="10758602" y="8504465"/>
            <a:ext cx="4519628" cy="4076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119"/>
              </a:lnSpc>
            </a:pPr>
            <a:r>
              <a:rPr lang="en-US" b="true" sz="2399" spc="-71">
                <a:solidFill>
                  <a:srgbClr val="15105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24/7 obsługa klienta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871C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4490916" y="1683280"/>
            <a:ext cx="9306169" cy="425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250"/>
              </a:lnSpc>
            </a:pPr>
            <a:r>
              <a:rPr lang="en-US" sz="2500" spc="25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MISJA, WIZJA I WARTOŚCI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3093192" y="2812818"/>
            <a:ext cx="12101617" cy="4448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640"/>
              </a:lnSpc>
            </a:pPr>
            <a:r>
              <a:rPr lang="en-US" sz="7200" b="true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Tutaj wpisz, po co istnieje firma, do czego dąży i jakie wartości są istotne w codziennej pracy.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8233579" y="8031755"/>
            <a:ext cx="1820842" cy="1462935"/>
            <a:chOff x="0" y="0"/>
            <a:chExt cx="2427789" cy="1950580"/>
          </a:xfrm>
        </p:grpSpPr>
        <p:grpSp>
          <p:nvGrpSpPr>
            <p:cNvPr name="Group 5" id="5"/>
            <p:cNvGrpSpPr/>
            <p:nvPr/>
          </p:nvGrpSpPr>
          <p:grpSpPr>
            <a:xfrm rot="0">
              <a:off x="0" y="0"/>
              <a:ext cx="2427789" cy="1950580"/>
              <a:chOff x="0" y="0"/>
              <a:chExt cx="616032" cy="494944"/>
            </a:xfrm>
          </p:grpSpPr>
          <p:sp>
            <p:nvSpPr>
              <p:cNvPr name="Freeform 6" id="6"/>
              <p:cNvSpPr/>
              <p:nvPr/>
            </p:nvSpPr>
            <p:spPr>
              <a:xfrm flipH="false" flipV="false" rot="0">
                <a:off x="0" y="0"/>
                <a:ext cx="616032" cy="494944"/>
              </a:xfrm>
              <a:custGeom>
                <a:avLst/>
                <a:gdLst/>
                <a:ahLst/>
                <a:cxnLst/>
                <a:rect r="r" b="b" t="t" l="l"/>
                <a:pathLst>
                  <a:path h="494944" w="616032">
                    <a:moveTo>
                      <a:pt x="66199" y="0"/>
                    </a:moveTo>
                    <a:lnTo>
                      <a:pt x="549833" y="0"/>
                    </a:lnTo>
                    <a:cubicBezTo>
                      <a:pt x="586394" y="0"/>
                      <a:pt x="616032" y="29638"/>
                      <a:pt x="616032" y="66199"/>
                    </a:cubicBezTo>
                    <a:lnTo>
                      <a:pt x="616032" y="428745"/>
                    </a:lnTo>
                    <a:cubicBezTo>
                      <a:pt x="616032" y="465306"/>
                      <a:pt x="586394" y="494944"/>
                      <a:pt x="549833" y="494944"/>
                    </a:cubicBezTo>
                    <a:lnTo>
                      <a:pt x="66199" y="494944"/>
                    </a:lnTo>
                    <a:cubicBezTo>
                      <a:pt x="29638" y="494944"/>
                      <a:pt x="0" y="465306"/>
                      <a:pt x="0" y="428745"/>
                    </a:cubicBezTo>
                    <a:lnTo>
                      <a:pt x="0" y="66199"/>
                    </a:lnTo>
                    <a:cubicBezTo>
                      <a:pt x="0" y="29638"/>
                      <a:pt x="29638" y="0"/>
                      <a:pt x="66199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7" id="7"/>
              <p:cNvSpPr txBox="true"/>
              <p:nvPr/>
            </p:nvSpPr>
            <p:spPr>
              <a:xfrm>
                <a:off x="0" y="-9525"/>
                <a:ext cx="616032" cy="504469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170"/>
                  </a:lnSpc>
                </a:pPr>
              </a:p>
            </p:txBody>
          </p:sp>
        </p:grpSp>
        <p:grpSp>
          <p:nvGrpSpPr>
            <p:cNvPr name="Group 8" id="8"/>
            <p:cNvGrpSpPr/>
            <p:nvPr/>
          </p:nvGrpSpPr>
          <p:grpSpPr>
            <a:xfrm rot="-7741484">
              <a:off x="744824" y="828390"/>
              <a:ext cx="225812" cy="197586"/>
              <a:chOff x="0" y="0"/>
              <a:chExt cx="812800" cy="711200"/>
            </a:xfrm>
          </p:grpSpPr>
          <p:sp>
            <p:nvSpPr>
              <p:cNvPr name="Freeform 9" id="9"/>
              <p:cNvSpPr/>
              <p:nvPr/>
            </p:nvSpPr>
            <p:spPr>
              <a:xfrm flipH="false" flipV="false" rot="0">
                <a:off x="0" y="0"/>
                <a:ext cx="812800" cy="711200"/>
              </a:xfrm>
              <a:custGeom>
                <a:avLst/>
                <a:gdLst/>
                <a:ahLst/>
                <a:cxnLst/>
                <a:rect r="r" b="b" t="t" l="l"/>
                <a:pathLst>
                  <a:path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3871C1"/>
              </a:solidFill>
            </p:spPr>
          </p:sp>
          <p:sp>
            <p:nvSpPr>
              <p:cNvPr name="TextBox 10" id="10"/>
              <p:cNvSpPr txBox="true"/>
              <p:nvPr/>
            </p:nvSpPr>
            <p:spPr>
              <a:xfrm>
                <a:off x="127000" y="311150"/>
                <a:ext cx="558800" cy="3492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700"/>
                  </a:lnSpc>
                </a:pPr>
              </a:p>
            </p:txBody>
          </p:sp>
        </p:grpSp>
        <p:grpSp>
          <p:nvGrpSpPr>
            <p:cNvPr name="Group 11" id="11"/>
            <p:cNvGrpSpPr/>
            <p:nvPr/>
          </p:nvGrpSpPr>
          <p:grpSpPr>
            <a:xfrm rot="0">
              <a:off x="807331" y="236673"/>
              <a:ext cx="813127" cy="813127"/>
              <a:chOff x="0" y="0"/>
              <a:chExt cx="812800" cy="812800"/>
            </a:xfrm>
          </p:grpSpPr>
          <p:sp>
            <p:nvSpPr>
              <p:cNvPr name="Freeform 12" id="1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6FA2E7"/>
              </a:solidFill>
            </p:spPr>
          </p:sp>
          <p:sp>
            <p:nvSpPr>
              <p:cNvPr name="TextBox 13" id="13"/>
              <p:cNvSpPr txBox="true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700"/>
                  </a:lnSpc>
                </a:pPr>
              </a:p>
            </p:txBody>
          </p:sp>
        </p:grpSp>
        <p:sp>
          <p:nvSpPr>
            <p:cNvPr name="Freeform 14" id="14"/>
            <p:cNvSpPr/>
            <p:nvPr/>
          </p:nvSpPr>
          <p:spPr>
            <a:xfrm flipH="false" flipV="false" rot="0">
              <a:off x="1005571" y="390340"/>
              <a:ext cx="416647" cy="505792"/>
            </a:xfrm>
            <a:custGeom>
              <a:avLst/>
              <a:gdLst/>
              <a:ahLst/>
              <a:cxnLst/>
              <a:rect r="r" b="b" t="t" l="l"/>
              <a:pathLst>
                <a:path h="505792" w="416647">
                  <a:moveTo>
                    <a:pt x="0" y="0"/>
                  </a:moveTo>
                  <a:lnTo>
                    <a:pt x="416647" y="0"/>
                  </a:lnTo>
                  <a:lnTo>
                    <a:pt x="416647" y="505793"/>
                  </a:lnTo>
                  <a:lnTo>
                    <a:pt x="0" y="5057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TextBox 15" id="15"/>
            <p:cNvSpPr txBox="true"/>
            <p:nvPr/>
          </p:nvSpPr>
          <p:spPr>
            <a:xfrm rot="0">
              <a:off x="171701" y="1134481"/>
              <a:ext cx="2084388" cy="56871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690"/>
                </a:lnSpc>
              </a:pPr>
              <a:r>
                <a:rPr lang="en-US" sz="1482" b="true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Logo </a:t>
              </a:r>
            </a:p>
            <a:p>
              <a:pPr algn="ctr">
                <a:lnSpc>
                  <a:spcPts val="1690"/>
                </a:lnSpc>
              </a:pPr>
              <a:r>
                <a:rPr lang="en-US" sz="1482" b="true">
                  <a:solidFill>
                    <a:srgbClr val="3871C1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Twojej Firmy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6455109" y="2684980"/>
            <a:ext cx="3646063" cy="2208448"/>
          </a:xfrm>
          <a:prstGeom prst="rect">
            <a:avLst/>
          </a:prstGeom>
          <a:solidFill>
            <a:srgbClr val="CCDFF8"/>
          </a:solidFill>
        </p:spPr>
      </p:sp>
      <p:sp>
        <p:nvSpPr>
          <p:cNvPr name="Freeform 3" id="3"/>
          <p:cNvSpPr/>
          <p:nvPr/>
        </p:nvSpPr>
        <p:spPr>
          <a:xfrm flipH="false" flipV="false" rot="0">
            <a:off x="6455109" y="355817"/>
            <a:ext cx="3646063" cy="2329163"/>
          </a:xfrm>
          <a:custGeom>
            <a:avLst/>
            <a:gdLst/>
            <a:ahLst/>
            <a:cxnLst/>
            <a:rect r="r" b="b" t="t" l="l"/>
            <a:pathLst>
              <a:path h="2329163" w="3646063">
                <a:moveTo>
                  <a:pt x="0" y="0"/>
                </a:moveTo>
                <a:lnTo>
                  <a:pt x="3646063" y="0"/>
                </a:lnTo>
                <a:lnTo>
                  <a:pt x="3646063" y="2329163"/>
                </a:lnTo>
                <a:lnTo>
                  <a:pt x="0" y="232916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8160" t="0" r="0" b="-13017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6852397" y="3171669"/>
            <a:ext cx="2851488" cy="425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250"/>
              </a:lnSpc>
            </a:pPr>
            <a:r>
              <a:rPr lang="en-US" b="true" sz="2500" spc="-75">
                <a:solidFill>
                  <a:srgbClr val="15105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Marek Laskowski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6852397" y="3675757"/>
            <a:ext cx="2851488" cy="3257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>
                <a:solidFill>
                  <a:srgbClr val="151050"/>
                </a:solidFill>
                <a:latin typeface="Poppins"/>
                <a:ea typeface="Poppins"/>
                <a:cs typeface="Poppins"/>
                <a:sym typeface="Poppins"/>
              </a:rPr>
              <a:t>Dyrektor Handlowy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6852397" y="4080984"/>
            <a:ext cx="2851488" cy="291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10"/>
              </a:lnSpc>
              <a:spcBef>
                <a:spcPct val="0"/>
              </a:spcBef>
            </a:pPr>
            <a:r>
              <a:rPr lang="en-US" sz="1650">
                <a:solidFill>
                  <a:srgbClr val="151050"/>
                </a:solidFill>
                <a:latin typeface="Poppins"/>
                <a:ea typeface="Poppins"/>
                <a:cs typeface="Poppins"/>
                <a:sym typeface="Poppins"/>
              </a:rPr>
              <a:t>marek</a:t>
            </a:r>
            <a:r>
              <a:rPr lang="en-US" sz="1650">
                <a:solidFill>
                  <a:srgbClr val="151050"/>
                </a:solidFill>
                <a:latin typeface="Poppins"/>
                <a:ea typeface="Poppins"/>
                <a:cs typeface="Poppins"/>
                <a:sym typeface="Poppins"/>
              </a:rPr>
              <a:t>@twojafirma.pl</a:t>
            </a:r>
          </a:p>
        </p:txBody>
      </p:sp>
      <p:sp>
        <p:nvSpPr>
          <p:cNvPr name="AutoShape 7" id="7"/>
          <p:cNvSpPr/>
          <p:nvPr/>
        </p:nvSpPr>
        <p:spPr>
          <a:xfrm rot="0">
            <a:off x="10398459" y="2684980"/>
            <a:ext cx="3646063" cy="2208448"/>
          </a:xfrm>
          <a:prstGeom prst="rect">
            <a:avLst/>
          </a:prstGeom>
          <a:solidFill>
            <a:srgbClr val="CCDFF8"/>
          </a:solidFill>
        </p:spPr>
      </p:sp>
      <p:sp>
        <p:nvSpPr>
          <p:cNvPr name="Freeform 8" id="8"/>
          <p:cNvSpPr/>
          <p:nvPr/>
        </p:nvSpPr>
        <p:spPr>
          <a:xfrm flipH="false" flipV="false" rot="0">
            <a:off x="10398459" y="355817"/>
            <a:ext cx="3646063" cy="2329163"/>
          </a:xfrm>
          <a:custGeom>
            <a:avLst/>
            <a:gdLst/>
            <a:ahLst/>
            <a:cxnLst/>
            <a:rect r="r" b="b" t="t" l="l"/>
            <a:pathLst>
              <a:path h="2329163" w="3646063">
                <a:moveTo>
                  <a:pt x="0" y="0"/>
                </a:moveTo>
                <a:lnTo>
                  <a:pt x="3646063" y="0"/>
                </a:lnTo>
                <a:lnTo>
                  <a:pt x="3646063" y="2329163"/>
                </a:lnTo>
                <a:lnTo>
                  <a:pt x="0" y="23291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913" t="0" r="-5913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0795747" y="3171669"/>
            <a:ext cx="2851488" cy="3902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957"/>
              </a:lnSpc>
            </a:pPr>
            <a:r>
              <a:rPr lang="en-US" b="true" sz="2275" spc="-68">
                <a:solidFill>
                  <a:srgbClr val="15105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Robert Głaz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0795747" y="3675757"/>
            <a:ext cx="2851488" cy="3257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>
                <a:solidFill>
                  <a:srgbClr val="151050"/>
                </a:solidFill>
                <a:latin typeface="Poppins"/>
                <a:ea typeface="Poppins"/>
                <a:cs typeface="Poppins"/>
                <a:sym typeface="Poppins"/>
              </a:rPr>
              <a:t>Opiekun Klienta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795747" y="4080984"/>
            <a:ext cx="2851488" cy="291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10"/>
              </a:lnSpc>
              <a:spcBef>
                <a:spcPct val="0"/>
              </a:spcBef>
            </a:pPr>
            <a:r>
              <a:rPr lang="en-US" sz="1650">
                <a:solidFill>
                  <a:srgbClr val="151050"/>
                </a:solidFill>
                <a:latin typeface="Poppins"/>
                <a:ea typeface="Poppins"/>
                <a:cs typeface="Poppins"/>
                <a:sym typeface="Poppins"/>
              </a:rPr>
              <a:t>robert</a:t>
            </a:r>
            <a:r>
              <a:rPr lang="en-US" sz="1650">
                <a:solidFill>
                  <a:srgbClr val="151050"/>
                </a:solidFill>
                <a:latin typeface="Poppins"/>
                <a:ea typeface="Poppins"/>
                <a:cs typeface="Poppins"/>
                <a:sym typeface="Poppins"/>
              </a:rPr>
              <a:t>@twojafirma.pl</a:t>
            </a:r>
          </a:p>
        </p:txBody>
      </p:sp>
      <p:sp>
        <p:nvSpPr>
          <p:cNvPr name="AutoShape 12" id="12"/>
          <p:cNvSpPr/>
          <p:nvPr/>
        </p:nvSpPr>
        <p:spPr>
          <a:xfrm rot="0">
            <a:off x="14337643" y="2684980"/>
            <a:ext cx="3646063" cy="2208448"/>
          </a:xfrm>
          <a:prstGeom prst="rect">
            <a:avLst/>
          </a:prstGeom>
          <a:solidFill>
            <a:srgbClr val="CCDFF8"/>
          </a:solidFill>
        </p:spPr>
      </p:sp>
      <p:sp>
        <p:nvSpPr>
          <p:cNvPr name="Freeform 13" id="13"/>
          <p:cNvSpPr/>
          <p:nvPr/>
        </p:nvSpPr>
        <p:spPr>
          <a:xfrm flipH="false" flipV="false" rot="0">
            <a:off x="14337643" y="355817"/>
            <a:ext cx="3646063" cy="2329163"/>
          </a:xfrm>
          <a:custGeom>
            <a:avLst/>
            <a:gdLst/>
            <a:ahLst/>
            <a:cxnLst/>
            <a:rect r="r" b="b" t="t" l="l"/>
            <a:pathLst>
              <a:path h="2329163" w="3646063">
                <a:moveTo>
                  <a:pt x="0" y="0"/>
                </a:moveTo>
                <a:lnTo>
                  <a:pt x="3646063" y="0"/>
                </a:lnTo>
                <a:lnTo>
                  <a:pt x="3646063" y="2329163"/>
                </a:lnTo>
                <a:lnTo>
                  <a:pt x="0" y="23291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1827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14734930" y="3171669"/>
            <a:ext cx="2851488" cy="425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250"/>
              </a:lnSpc>
            </a:pPr>
            <a:r>
              <a:rPr lang="en-US" b="true" sz="2500" spc="-75">
                <a:solidFill>
                  <a:srgbClr val="15105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Daria Sankowska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4734930" y="3675757"/>
            <a:ext cx="2851488" cy="3257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>
                <a:solidFill>
                  <a:srgbClr val="151050"/>
                </a:solidFill>
                <a:latin typeface="Poppins"/>
                <a:ea typeface="Poppins"/>
                <a:cs typeface="Poppins"/>
                <a:sym typeface="Poppins"/>
              </a:rPr>
              <a:t>Opiekun Klienta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4734930" y="4080984"/>
            <a:ext cx="2851488" cy="291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10"/>
              </a:lnSpc>
              <a:spcBef>
                <a:spcPct val="0"/>
              </a:spcBef>
            </a:pPr>
            <a:r>
              <a:rPr lang="en-US" sz="1650">
                <a:solidFill>
                  <a:srgbClr val="151050"/>
                </a:solidFill>
                <a:latin typeface="Poppins"/>
                <a:ea typeface="Poppins"/>
                <a:cs typeface="Poppins"/>
                <a:sym typeface="Poppins"/>
              </a:rPr>
              <a:t>daria</a:t>
            </a:r>
            <a:r>
              <a:rPr lang="en-US" sz="1650">
                <a:solidFill>
                  <a:srgbClr val="151050"/>
                </a:solidFill>
                <a:latin typeface="Poppins"/>
                <a:ea typeface="Poppins"/>
                <a:cs typeface="Poppins"/>
                <a:sym typeface="Poppins"/>
              </a:rPr>
              <a:t>@twojafirma.pl</a:t>
            </a:r>
          </a:p>
        </p:txBody>
      </p:sp>
      <p:sp>
        <p:nvSpPr>
          <p:cNvPr name="AutoShape 17" id="17"/>
          <p:cNvSpPr/>
          <p:nvPr/>
        </p:nvSpPr>
        <p:spPr>
          <a:xfrm rot="0">
            <a:off x="6457192" y="7558069"/>
            <a:ext cx="3646063" cy="2373114"/>
          </a:xfrm>
          <a:prstGeom prst="rect">
            <a:avLst/>
          </a:prstGeom>
          <a:solidFill>
            <a:srgbClr val="CCDFF8"/>
          </a:solidFill>
        </p:spPr>
      </p:sp>
      <p:sp>
        <p:nvSpPr>
          <p:cNvPr name="Freeform 18" id="18"/>
          <p:cNvSpPr/>
          <p:nvPr/>
        </p:nvSpPr>
        <p:spPr>
          <a:xfrm flipH="false" flipV="false" rot="0">
            <a:off x="6457192" y="5228906"/>
            <a:ext cx="3646063" cy="2329163"/>
          </a:xfrm>
          <a:custGeom>
            <a:avLst/>
            <a:gdLst/>
            <a:ahLst/>
            <a:cxnLst/>
            <a:rect r="r" b="b" t="t" l="l"/>
            <a:pathLst>
              <a:path h="2329163" w="3646063">
                <a:moveTo>
                  <a:pt x="0" y="0"/>
                </a:moveTo>
                <a:lnTo>
                  <a:pt x="3646063" y="0"/>
                </a:lnTo>
                <a:lnTo>
                  <a:pt x="3646063" y="2329163"/>
                </a:lnTo>
                <a:lnTo>
                  <a:pt x="0" y="232916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32652" t="0" r="0" b="-17843"/>
            </a:stretch>
          </a:blipFill>
        </p:spPr>
      </p:sp>
      <p:sp>
        <p:nvSpPr>
          <p:cNvPr name="TextBox 19" id="19"/>
          <p:cNvSpPr txBox="true"/>
          <p:nvPr/>
        </p:nvSpPr>
        <p:spPr>
          <a:xfrm rot="0">
            <a:off x="6854480" y="8127091"/>
            <a:ext cx="2851488" cy="425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250"/>
              </a:lnSpc>
            </a:pPr>
            <a:r>
              <a:rPr lang="en-US" b="true" sz="2500" spc="-75">
                <a:solidFill>
                  <a:srgbClr val="15105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Lidia Bąk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6854480" y="8640705"/>
            <a:ext cx="2851488" cy="291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10"/>
              </a:lnSpc>
              <a:spcBef>
                <a:spcPct val="0"/>
              </a:spcBef>
            </a:pPr>
            <a:r>
              <a:rPr lang="en-US" sz="1650">
                <a:solidFill>
                  <a:srgbClr val="151050"/>
                </a:solidFill>
                <a:latin typeface="Poppins"/>
                <a:ea typeface="Poppins"/>
                <a:cs typeface="Poppins"/>
                <a:sym typeface="Poppins"/>
              </a:rPr>
              <a:t>Marketing Manger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6854480" y="9045931"/>
            <a:ext cx="2851488" cy="291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10"/>
              </a:lnSpc>
              <a:spcBef>
                <a:spcPct val="0"/>
              </a:spcBef>
            </a:pPr>
            <a:r>
              <a:rPr lang="en-US" sz="1650">
                <a:solidFill>
                  <a:srgbClr val="151050"/>
                </a:solidFill>
                <a:latin typeface="Poppins"/>
                <a:ea typeface="Poppins"/>
                <a:cs typeface="Poppins"/>
                <a:sym typeface="Poppins"/>
              </a:rPr>
              <a:t>lidia</a:t>
            </a:r>
            <a:r>
              <a:rPr lang="en-US" sz="1650">
                <a:solidFill>
                  <a:srgbClr val="151050"/>
                </a:solidFill>
                <a:latin typeface="Poppins"/>
                <a:ea typeface="Poppins"/>
                <a:cs typeface="Poppins"/>
                <a:sym typeface="Poppins"/>
              </a:rPr>
              <a:t>@twojafirma.pl</a:t>
            </a:r>
          </a:p>
        </p:txBody>
      </p:sp>
      <p:sp>
        <p:nvSpPr>
          <p:cNvPr name="AutoShape 22" id="22"/>
          <p:cNvSpPr/>
          <p:nvPr/>
        </p:nvSpPr>
        <p:spPr>
          <a:xfrm rot="0">
            <a:off x="10400542" y="7558069"/>
            <a:ext cx="3646063" cy="2373114"/>
          </a:xfrm>
          <a:prstGeom prst="rect">
            <a:avLst/>
          </a:prstGeom>
          <a:solidFill>
            <a:srgbClr val="CCDFF8"/>
          </a:solidFill>
        </p:spPr>
      </p:sp>
      <p:sp>
        <p:nvSpPr>
          <p:cNvPr name="Freeform 23" id="23"/>
          <p:cNvSpPr/>
          <p:nvPr/>
        </p:nvSpPr>
        <p:spPr>
          <a:xfrm flipH="false" flipV="false" rot="0">
            <a:off x="10400542" y="5228906"/>
            <a:ext cx="3646063" cy="2329163"/>
          </a:xfrm>
          <a:custGeom>
            <a:avLst/>
            <a:gdLst/>
            <a:ahLst/>
            <a:cxnLst/>
            <a:rect r="r" b="b" t="t" l="l"/>
            <a:pathLst>
              <a:path h="2329163" w="3646063">
                <a:moveTo>
                  <a:pt x="0" y="0"/>
                </a:moveTo>
                <a:lnTo>
                  <a:pt x="3646063" y="0"/>
                </a:lnTo>
                <a:lnTo>
                  <a:pt x="3646063" y="2329163"/>
                </a:lnTo>
                <a:lnTo>
                  <a:pt x="0" y="232916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-52545" r="0" b="-82264"/>
            </a:stretch>
          </a:blipFill>
        </p:spPr>
      </p:sp>
      <p:sp>
        <p:nvSpPr>
          <p:cNvPr name="TextBox 24" id="24"/>
          <p:cNvSpPr txBox="true"/>
          <p:nvPr/>
        </p:nvSpPr>
        <p:spPr>
          <a:xfrm rot="0">
            <a:off x="10797830" y="8127091"/>
            <a:ext cx="2851488" cy="425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250"/>
              </a:lnSpc>
            </a:pPr>
            <a:r>
              <a:rPr lang="en-US" b="true" sz="2500" spc="-75">
                <a:solidFill>
                  <a:srgbClr val="15105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Maria Olkowiak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0797830" y="8631180"/>
            <a:ext cx="2851488" cy="3257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>
                <a:solidFill>
                  <a:srgbClr val="151050"/>
                </a:solidFill>
                <a:latin typeface="Poppins"/>
                <a:ea typeface="Poppins"/>
                <a:cs typeface="Poppins"/>
                <a:sym typeface="Poppins"/>
              </a:rPr>
              <a:t>Copywriter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0797830" y="9036406"/>
            <a:ext cx="2851488" cy="291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10"/>
              </a:lnSpc>
              <a:spcBef>
                <a:spcPct val="0"/>
              </a:spcBef>
            </a:pPr>
            <a:r>
              <a:rPr lang="en-US" sz="1650">
                <a:solidFill>
                  <a:srgbClr val="151050"/>
                </a:solidFill>
                <a:latin typeface="Poppins"/>
                <a:ea typeface="Poppins"/>
                <a:cs typeface="Poppins"/>
                <a:sym typeface="Poppins"/>
              </a:rPr>
              <a:t>maria</a:t>
            </a:r>
            <a:r>
              <a:rPr lang="en-US" sz="1650">
                <a:solidFill>
                  <a:srgbClr val="151050"/>
                </a:solidFill>
                <a:latin typeface="Poppins"/>
                <a:ea typeface="Poppins"/>
                <a:cs typeface="Poppins"/>
                <a:sym typeface="Poppins"/>
              </a:rPr>
              <a:t>@twojafirma.pl</a:t>
            </a:r>
          </a:p>
        </p:txBody>
      </p:sp>
      <p:sp>
        <p:nvSpPr>
          <p:cNvPr name="AutoShape 27" id="27"/>
          <p:cNvSpPr/>
          <p:nvPr/>
        </p:nvSpPr>
        <p:spPr>
          <a:xfrm rot="0">
            <a:off x="14339726" y="7558069"/>
            <a:ext cx="3646063" cy="2373114"/>
          </a:xfrm>
          <a:prstGeom prst="rect">
            <a:avLst/>
          </a:prstGeom>
          <a:solidFill>
            <a:srgbClr val="CCDFF8"/>
          </a:solidFill>
        </p:spPr>
      </p:sp>
      <p:sp>
        <p:nvSpPr>
          <p:cNvPr name="Freeform 28" id="28"/>
          <p:cNvSpPr/>
          <p:nvPr/>
        </p:nvSpPr>
        <p:spPr>
          <a:xfrm flipH="false" flipV="false" rot="0">
            <a:off x="14339726" y="5228906"/>
            <a:ext cx="3646063" cy="2329163"/>
          </a:xfrm>
          <a:custGeom>
            <a:avLst/>
            <a:gdLst/>
            <a:ahLst/>
            <a:cxnLst/>
            <a:rect r="r" b="b" t="t" l="l"/>
            <a:pathLst>
              <a:path h="2329163" w="3646063">
                <a:moveTo>
                  <a:pt x="0" y="0"/>
                </a:moveTo>
                <a:lnTo>
                  <a:pt x="3646063" y="0"/>
                </a:lnTo>
                <a:lnTo>
                  <a:pt x="3646063" y="2329163"/>
                </a:lnTo>
                <a:lnTo>
                  <a:pt x="0" y="232916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-4370" r="0" b="-78182"/>
            </a:stretch>
          </a:blipFill>
        </p:spPr>
      </p:sp>
      <p:sp>
        <p:nvSpPr>
          <p:cNvPr name="TextBox 29" id="29"/>
          <p:cNvSpPr txBox="true"/>
          <p:nvPr/>
        </p:nvSpPr>
        <p:spPr>
          <a:xfrm rot="0">
            <a:off x="14737014" y="8127091"/>
            <a:ext cx="2851488" cy="425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250"/>
              </a:lnSpc>
            </a:pPr>
            <a:r>
              <a:rPr lang="en-US" b="true" sz="2500" spc="-75">
                <a:solidFill>
                  <a:srgbClr val="15105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Cezary Pawiński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14737014" y="8640705"/>
            <a:ext cx="2851488" cy="291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10"/>
              </a:lnSpc>
              <a:spcBef>
                <a:spcPct val="0"/>
              </a:spcBef>
            </a:pPr>
            <a:r>
              <a:rPr lang="en-US" sz="1650">
                <a:solidFill>
                  <a:srgbClr val="151050"/>
                </a:solidFill>
                <a:latin typeface="Poppins"/>
                <a:ea typeface="Poppins"/>
                <a:cs typeface="Poppins"/>
                <a:sym typeface="Poppins"/>
              </a:rPr>
              <a:t>Performance Marketing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14737014" y="9045931"/>
            <a:ext cx="2851488" cy="291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10"/>
              </a:lnSpc>
              <a:spcBef>
                <a:spcPct val="0"/>
              </a:spcBef>
            </a:pPr>
            <a:r>
              <a:rPr lang="en-US" sz="1650">
                <a:solidFill>
                  <a:srgbClr val="151050"/>
                </a:solidFill>
                <a:latin typeface="Poppins"/>
                <a:ea typeface="Poppins"/>
                <a:cs typeface="Poppins"/>
                <a:sym typeface="Poppins"/>
              </a:rPr>
              <a:t>cezary</a:t>
            </a:r>
            <a:r>
              <a:rPr lang="en-US" sz="1650">
                <a:solidFill>
                  <a:srgbClr val="151050"/>
                </a:solidFill>
                <a:latin typeface="Poppins"/>
                <a:ea typeface="Poppins"/>
                <a:cs typeface="Poppins"/>
                <a:sym typeface="Poppins"/>
              </a:rPr>
              <a:t>@twojafirma.pl</a:t>
            </a:r>
          </a:p>
        </p:txBody>
      </p:sp>
      <p:sp>
        <p:nvSpPr>
          <p:cNvPr name="AutoShape 32" id="32"/>
          <p:cNvSpPr/>
          <p:nvPr/>
        </p:nvSpPr>
        <p:spPr>
          <a:xfrm rot="0">
            <a:off x="316636" y="355817"/>
            <a:ext cx="5841761" cy="9575366"/>
          </a:xfrm>
          <a:prstGeom prst="rect">
            <a:avLst/>
          </a:prstGeom>
          <a:solidFill>
            <a:srgbClr val="3871C1"/>
          </a:solidFill>
        </p:spPr>
      </p:sp>
      <p:sp>
        <p:nvSpPr>
          <p:cNvPr name="TextBox 33" id="33"/>
          <p:cNvSpPr txBox="true"/>
          <p:nvPr/>
        </p:nvSpPr>
        <p:spPr>
          <a:xfrm rot="0">
            <a:off x="952500" y="4121903"/>
            <a:ext cx="4570033" cy="1495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4800" b="true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Marketing i Sprzedaż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373436" y="2684980"/>
            <a:ext cx="3646063" cy="2208448"/>
          </a:xfrm>
          <a:prstGeom prst="rect">
            <a:avLst/>
          </a:prstGeom>
          <a:solidFill>
            <a:srgbClr val="CCDFF8"/>
          </a:solidFill>
        </p:spPr>
      </p:sp>
      <p:sp>
        <p:nvSpPr>
          <p:cNvPr name="Freeform 3" id="3"/>
          <p:cNvSpPr/>
          <p:nvPr/>
        </p:nvSpPr>
        <p:spPr>
          <a:xfrm flipH="false" flipV="false" rot="0">
            <a:off x="373436" y="355817"/>
            <a:ext cx="3646063" cy="2329163"/>
          </a:xfrm>
          <a:custGeom>
            <a:avLst/>
            <a:gdLst/>
            <a:ahLst/>
            <a:cxnLst/>
            <a:rect r="r" b="b" t="t" l="l"/>
            <a:pathLst>
              <a:path h="2329163" w="3646063">
                <a:moveTo>
                  <a:pt x="0" y="0"/>
                </a:moveTo>
                <a:lnTo>
                  <a:pt x="3646063" y="0"/>
                </a:lnTo>
                <a:lnTo>
                  <a:pt x="3646063" y="2329163"/>
                </a:lnTo>
                <a:lnTo>
                  <a:pt x="0" y="232916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2147" r="0" b="-2147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770723" y="3171669"/>
            <a:ext cx="2851488" cy="425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250"/>
              </a:lnSpc>
            </a:pPr>
            <a:r>
              <a:rPr lang="en-US" b="true" sz="2500" spc="-75">
                <a:solidFill>
                  <a:srgbClr val="15105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Marek Laskowski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770723" y="3675757"/>
            <a:ext cx="2851488" cy="3257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>
                <a:solidFill>
                  <a:srgbClr val="151050"/>
                </a:solidFill>
                <a:latin typeface="Poppins"/>
                <a:ea typeface="Poppins"/>
                <a:cs typeface="Poppins"/>
                <a:sym typeface="Poppins"/>
              </a:rPr>
              <a:t>Office Manager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770723" y="4080984"/>
            <a:ext cx="2851488" cy="291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10"/>
              </a:lnSpc>
              <a:spcBef>
                <a:spcPct val="0"/>
              </a:spcBef>
            </a:pPr>
            <a:r>
              <a:rPr lang="en-US" sz="1650">
                <a:solidFill>
                  <a:srgbClr val="151050"/>
                </a:solidFill>
                <a:latin typeface="Poppins"/>
                <a:ea typeface="Poppins"/>
                <a:cs typeface="Poppins"/>
                <a:sym typeface="Poppins"/>
              </a:rPr>
              <a:t>marek</a:t>
            </a:r>
            <a:r>
              <a:rPr lang="en-US" sz="1650">
                <a:solidFill>
                  <a:srgbClr val="151050"/>
                </a:solidFill>
                <a:latin typeface="Poppins"/>
                <a:ea typeface="Poppins"/>
                <a:cs typeface="Poppins"/>
                <a:sym typeface="Poppins"/>
              </a:rPr>
              <a:t>@twojafirma.pl</a:t>
            </a:r>
          </a:p>
        </p:txBody>
      </p:sp>
      <p:sp>
        <p:nvSpPr>
          <p:cNvPr name="AutoShape 7" id="7"/>
          <p:cNvSpPr/>
          <p:nvPr/>
        </p:nvSpPr>
        <p:spPr>
          <a:xfrm rot="0">
            <a:off x="4316786" y="2684980"/>
            <a:ext cx="3646063" cy="2208448"/>
          </a:xfrm>
          <a:prstGeom prst="rect">
            <a:avLst/>
          </a:prstGeom>
          <a:solidFill>
            <a:srgbClr val="CCDFF8"/>
          </a:solidFill>
        </p:spPr>
      </p:sp>
      <p:sp>
        <p:nvSpPr>
          <p:cNvPr name="Freeform 8" id="8"/>
          <p:cNvSpPr/>
          <p:nvPr/>
        </p:nvSpPr>
        <p:spPr>
          <a:xfrm flipH="false" flipV="false" rot="0">
            <a:off x="4316786" y="355817"/>
            <a:ext cx="3646063" cy="2329163"/>
          </a:xfrm>
          <a:custGeom>
            <a:avLst/>
            <a:gdLst/>
            <a:ahLst/>
            <a:cxnLst/>
            <a:rect r="r" b="b" t="t" l="l"/>
            <a:pathLst>
              <a:path h="2329163" w="3646063">
                <a:moveTo>
                  <a:pt x="0" y="0"/>
                </a:moveTo>
                <a:lnTo>
                  <a:pt x="3646063" y="0"/>
                </a:lnTo>
                <a:lnTo>
                  <a:pt x="3646063" y="2329163"/>
                </a:lnTo>
                <a:lnTo>
                  <a:pt x="0" y="23291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17453" r="0" b="-91265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4714073" y="3171669"/>
            <a:ext cx="2851488" cy="3902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957"/>
              </a:lnSpc>
            </a:pPr>
            <a:r>
              <a:rPr lang="en-US" b="true" sz="2275" spc="-68">
                <a:solidFill>
                  <a:srgbClr val="15105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Robert Głaz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4714073" y="3675757"/>
            <a:ext cx="2851488" cy="3257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>
                <a:solidFill>
                  <a:srgbClr val="151050"/>
                </a:solidFill>
                <a:latin typeface="Poppins"/>
                <a:ea typeface="Poppins"/>
                <a:cs typeface="Poppins"/>
                <a:sym typeface="Poppins"/>
              </a:rPr>
              <a:t>Kadry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4714073" y="4080984"/>
            <a:ext cx="2851488" cy="291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10"/>
              </a:lnSpc>
              <a:spcBef>
                <a:spcPct val="0"/>
              </a:spcBef>
            </a:pPr>
            <a:r>
              <a:rPr lang="en-US" sz="1650">
                <a:solidFill>
                  <a:srgbClr val="151050"/>
                </a:solidFill>
                <a:latin typeface="Poppins"/>
                <a:ea typeface="Poppins"/>
                <a:cs typeface="Poppins"/>
                <a:sym typeface="Poppins"/>
              </a:rPr>
              <a:t>robert</a:t>
            </a:r>
            <a:r>
              <a:rPr lang="en-US" sz="1650">
                <a:solidFill>
                  <a:srgbClr val="151050"/>
                </a:solidFill>
                <a:latin typeface="Poppins"/>
                <a:ea typeface="Poppins"/>
                <a:cs typeface="Poppins"/>
                <a:sym typeface="Poppins"/>
              </a:rPr>
              <a:t>@twojafirma.pl</a:t>
            </a:r>
          </a:p>
        </p:txBody>
      </p:sp>
      <p:sp>
        <p:nvSpPr>
          <p:cNvPr name="AutoShape 12" id="12"/>
          <p:cNvSpPr/>
          <p:nvPr/>
        </p:nvSpPr>
        <p:spPr>
          <a:xfrm rot="0">
            <a:off x="8255969" y="2684980"/>
            <a:ext cx="3646063" cy="2208448"/>
          </a:xfrm>
          <a:prstGeom prst="rect">
            <a:avLst/>
          </a:prstGeom>
          <a:solidFill>
            <a:srgbClr val="CCDFF8"/>
          </a:solidFill>
        </p:spPr>
      </p:sp>
      <p:sp>
        <p:nvSpPr>
          <p:cNvPr name="Freeform 13" id="13"/>
          <p:cNvSpPr/>
          <p:nvPr/>
        </p:nvSpPr>
        <p:spPr>
          <a:xfrm flipH="false" flipV="false" rot="0">
            <a:off x="8255969" y="355817"/>
            <a:ext cx="3646063" cy="2329163"/>
          </a:xfrm>
          <a:custGeom>
            <a:avLst/>
            <a:gdLst/>
            <a:ahLst/>
            <a:cxnLst/>
            <a:rect r="r" b="b" t="t" l="l"/>
            <a:pathLst>
              <a:path h="2329163" w="3646063">
                <a:moveTo>
                  <a:pt x="0" y="0"/>
                </a:moveTo>
                <a:lnTo>
                  <a:pt x="3646064" y="0"/>
                </a:lnTo>
                <a:lnTo>
                  <a:pt x="3646064" y="2329163"/>
                </a:lnTo>
                <a:lnTo>
                  <a:pt x="0" y="23291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6615" t="-8303" r="-17883" b="-25654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8653257" y="3171669"/>
            <a:ext cx="2851488" cy="425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250"/>
              </a:lnSpc>
            </a:pPr>
            <a:r>
              <a:rPr lang="en-US" b="true" sz="2500" spc="-75">
                <a:solidFill>
                  <a:srgbClr val="15105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Daria Sankowska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8653257" y="3675757"/>
            <a:ext cx="2851488" cy="3257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>
                <a:solidFill>
                  <a:srgbClr val="151050"/>
                </a:solidFill>
                <a:latin typeface="Poppins"/>
                <a:ea typeface="Poppins"/>
                <a:cs typeface="Poppins"/>
                <a:sym typeface="Poppins"/>
              </a:rPr>
              <a:t>HR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8653257" y="4080984"/>
            <a:ext cx="2851488" cy="291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10"/>
              </a:lnSpc>
              <a:spcBef>
                <a:spcPct val="0"/>
              </a:spcBef>
            </a:pPr>
            <a:r>
              <a:rPr lang="en-US" sz="1650">
                <a:solidFill>
                  <a:srgbClr val="151050"/>
                </a:solidFill>
                <a:latin typeface="Poppins"/>
                <a:ea typeface="Poppins"/>
                <a:cs typeface="Poppins"/>
                <a:sym typeface="Poppins"/>
              </a:rPr>
              <a:t>daria</a:t>
            </a:r>
            <a:r>
              <a:rPr lang="en-US" sz="1650">
                <a:solidFill>
                  <a:srgbClr val="151050"/>
                </a:solidFill>
                <a:latin typeface="Poppins"/>
                <a:ea typeface="Poppins"/>
                <a:cs typeface="Poppins"/>
                <a:sym typeface="Poppins"/>
              </a:rPr>
              <a:t>@twojafirma.pl</a:t>
            </a:r>
          </a:p>
        </p:txBody>
      </p:sp>
      <p:sp>
        <p:nvSpPr>
          <p:cNvPr name="AutoShape 17" id="17"/>
          <p:cNvSpPr/>
          <p:nvPr/>
        </p:nvSpPr>
        <p:spPr>
          <a:xfrm rot="0">
            <a:off x="6455109" y="7472663"/>
            <a:ext cx="3646063" cy="2373114"/>
          </a:xfrm>
          <a:prstGeom prst="rect">
            <a:avLst/>
          </a:prstGeom>
          <a:solidFill>
            <a:srgbClr val="CCDFF8"/>
          </a:solidFill>
        </p:spPr>
      </p:sp>
      <p:sp>
        <p:nvSpPr>
          <p:cNvPr name="Freeform 18" id="18"/>
          <p:cNvSpPr/>
          <p:nvPr/>
        </p:nvSpPr>
        <p:spPr>
          <a:xfrm flipH="false" flipV="false" rot="0">
            <a:off x="6455109" y="5143500"/>
            <a:ext cx="3646063" cy="2379176"/>
          </a:xfrm>
          <a:custGeom>
            <a:avLst/>
            <a:gdLst/>
            <a:ahLst/>
            <a:cxnLst/>
            <a:rect r="r" b="b" t="t" l="l"/>
            <a:pathLst>
              <a:path h="2379176" w="3646063">
                <a:moveTo>
                  <a:pt x="0" y="0"/>
                </a:moveTo>
                <a:lnTo>
                  <a:pt x="3646063" y="0"/>
                </a:lnTo>
                <a:lnTo>
                  <a:pt x="3646063" y="2379176"/>
                </a:lnTo>
                <a:lnTo>
                  <a:pt x="0" y="237917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5913" t="-10231" r="-12520" b="-20902"/>
            </a:stretch>
          </a:blipFill>
        </p:spPr>
      </p:sp>
      <p:sp>
        <p:nvSpPr>
          <p:cNvPr name="TextBox 19" id="19"/>
          <p:cNvSpPr txBox="true"/>
          <p:nvPr/>
        </p:nvSpPr>
        <p:spPr>
          <a:xfrm rot="0">
            <a:off x="6852397" y="8041685"/>
            <a:ext cx="2851488" cy="425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250"/>
              </a:lnSpc>
            </a:pPr>
            <a:r>
              <a:rPr lang="en-US" b="true" sz="2500" spc="-75">
                <a:solidFill>
                  <a:srgbClr val="15105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Lidia Bąk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6852397" y="8555299"/>
            <a:ext cx="2851488" cy="291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10"/>
              </a:lnSpc>
              <a:spcBef>
                <a:spcPct val="0"/>
              </a:spcBef>
            </a:pPr>
            <a:r>
              <a:rPr lang="en-US" sz="1650">
                <a:solidFill>
                  <a:srgbClr val="151050"/>
                </a:solidFill>
                <a:latin typeface="Poppins"/>
                <a:ea typeface="Poppins"/>
                <a:cs typeface="Poppins"/>
                <a:sym typeface="Poppins"/>
              </a:rPr>
              <a:t>Finance Manager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6852397" y="8960525"/>
            <a:ext cx="2851488" cy="291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10"/>
              </a:lnSpc>
              <a:spcBef>
                <a:spcPct val="0"/>
              </a:spcBef>
            </a:pPr>
            <a:r>
              <a:rPr lang="en-US" sz="1650">
                <a:solidFill>
                  <a:srgbClr val="151050"/>
                </a:solidFill>
                <a:latin typeface="Poppins"/>
                <a:ea typeface="Poppins"/>
                <a:cs typeface="Poppins"/>
                <a:sym typeface="Poppins"/>
              </a:rPr>
              <a:t>lidia</a:t>
            </a:r>
            <a:r>
              <a:rPr lang="en-US" sz="1650">
                <a:solidFill>
                  <a:srgbClr val="151050"/>
                </a:solidFill>
                <a:latin typeface="Poppins"/>
                <a:ea typeface="Poppins"/>
                <a:cs typeface="Poppins"/>
                <a:sym typeface="Poppins"/>
              </a:rPr>
              <a:t>@twojafirma.pl</a:t>
            </a:r>
          </a:p>
        </p:txBody>
      </p:sp>
      <p:sp>
        <p:nvSpPr>
          <p:cNvPr name="AutoShape 22" id="22"/>
          <p:cNvSpPr/>
          <p:nvPr/>
        </p:nvSpPr>
        <p:spPr>
          <a:xfrm rot="0">
            <a:off x="10398459" y="7472663"/>
            <a:ext cx="3646063" cy="2373114"/>
          </a:xfrm>
          <a:prstGeom prst="rect">
            <a:avLst/>
          </a:prstGeom>
          <a:solidFill>
            <a:srgbClr val="CCDFF8"/>
          </a:solidFill>
        </p:spPr>
      </p:sp>
      <p:sp>
        <p:nvSpPr>
          <p:cNvPr name="Freeform 23" id="23"/>
          <p:cNvSpPr/>
          <p:nvPr/>
        </p:nvSpPr>
        <p:spPr>
          <a:xfrm flipH="false" flipV="false" rot="0">
            <a:off x="10398459" y="5143500"/>
            <a:ext cx="3646063" cy="2329163"/>
          </a:xfrm>
          <a:custGeom>
            <a:avLst/>
            <a:gdLst/>
            <a:ahLst/>
            <a:cxnLst/>
            <a:rect r="r" b="b" t="t" l="l"/>
            <a:pathLst>
              <a:path h="2329163" w="3646063">
                <a:moveTo>
                  <a:pt x="0" y="0"/>
                </a:moveTo>
                <a:lnTo>
                  <a:pt x="3646063" y="0"/>
                </a:lnTo>
                <a:lnTo>
                  <a:pt x="3646063" y="2329163"/>
                </a:lnTo>
                <a:lnTo>
                  <a:pt x="0" y="232916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-16732" r="0" b="-118223"/>
            </a:stretch>
          </a:blipFill>
        </p:spPr>
      </p:sp>
      <p:sp>
        <p:nvSpPr>
          <p:cNvPr name="TextBox 24" id="24"/>
          <p:cNvSpPr txBox="true"/>
          <p:nvPr/>
        </p:nvSpPr>
        <p:spPr>
          <a:xfrm rot="0">
            <a:off x="10795747" y="8041685"/>
            <a:ext cx="2851488" cy="425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250"/>
              </a:lnSpc>
            </a:pPr>
            <a:r>
              <a:rPr lang="en-US" b="true" sz="2500" spc="-75">
                <a:solidFill>
                  <a:srgbClr val="15105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Maria Olkowiak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0795747" y="8545774"/>
            <a:ext cx="2851488" cy="3257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>
                <a:solidFill>
                  <a:srgbClr val="151050"/>
                </a:solidFill>
                <a:latin typeface="Poppins"/>
                <a:ea typeface="Poppins"/>
                <a:cs typeface="Poppins"/>
                <a:sym typeface="Poppins"/>
              </a:rPr>
              <a:t>Finance Assistant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0795747" y="8951000"/>
            <a:ext cx="2851488" cy="291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10"/>
              </a:lnSpc>
              <a:spcBef>
                <a:spcPct val="0"/>
              </a:spcBef>
            </a:pPr>
            <a:r>
              <a:rPr lang="en-US" sz="1650">
                <a:solidFill>
                  <a:srgbClr val="151050"/>
                </a:solidFill>
                <a:latin typeface="Poppins"/>
                <a:ea typeface="Poppins"/>
                <a:cs typeface="Poppins"/>
                <a:sym typeface="Poppins"/>
              </a:rPr>
              <a:t>maria</a:t>
            </a:r>
            <a:r>
              <a:rPr lang="en-US" sz="1650">
                <a:solidFill>
                  <a:srgbClr val="151050"/>
                </a:solidFill>
                <a:latin typeface="Poppins"/>
                <a:ea typeface="Poppins"/>
                <a:cs typeface="Poppins"/>
                <a:sym typeface="Poppins"/>
              </a:rPr>
              <a:t>@twojafirma.pl</a:t>
            </a:r>
          </a:p>
        </p:txBody>
      </p:sp>
      <p:sp>
        <p:nvSpPr>
          <p:cNvPr name="AutoShape 27" id="27"/>
          <p:cNvSpPr/>
          <p:nvPr/>
        </p:nvSpPr>
        <p:spPr>
          <a:xfrm rot="0">
            <a:off x="14337643" y="7472663"/>
            <a:ext cx="3646063" cy="2373114"/>
          </a:xfrm>
          <a:prstGeom prst="rect">
            <a:avLst/>
          </a:prstGeom>
          <a:solidFill>
            <a:srgbClr val="CCDFF8"/>
          </a:solidFill>
        </p:spPr>
      </p:sp>
      <p:sp>
        <p:nvSpPr>
          <p:cNvPr name="Freeform 28" id="28"/>
          <p:cNvSpPr/>
          <p:nvPr/>
        </p:nvSpPr>
        <p:spPr>
          <a:xfrm flipH="false" flipV="false" rot="0">
            <a:off x="14337643" y="5143500"/>
            <a:ext cx="3646063" cy="2329163"/>
          </a:xfrm>
          <a:custGeom>
            <a:avLst/>
            <a:gdLst/>
            <a:ahLst/>
            <a:cxnLst/>
            <a:rect r="r" b="b" t="t" l="l"/>
            <a:pathLst>
              <a:path h="2329163" w="3646063">
                <a:moveTo>
                  <a:pt x="0" y="0"/>
                </a:moveTo>
                <a:lnTo>
                  <a:pt x="3646063" y="0"/>
                </a:lnTo>
                <a:lnTo>
                  <a:pt x="3646063" y="2329163"/>
                </a:lnTo>
                <a:lnTo>
                  <a:pt x="0" y="232916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-11994" r="0" b="-96472"/>
            </a:stretch>
          </a:blipFill>
        </p:spPr>
      </p:sp>
      <p:sp>
        <p:nvSpPr>
          <p:cNvPr name="TextBox 29" id="29"/>
          <p:cNvSpPr txBox="true"/>
          <p:nvPr/>
        </p:nvSpPr>
        <p:spPr>
          <a:xfrm rot="0">
            <a:off x="14734930" y="8041685"/>
            <a:ext cx="2851488" cy="425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250"/>
              </a:lnSpc>
            </a:pPr>
            <a:r>
              <a:rPr lang="en-US" b="true" sz="2500" spc="-75">
                <a:solidFill>
                  <a:srgbClr val="15105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Cezary Pawiński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14734930" y="8555299"/>
            <a:ext cx="2851488" cy="291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10"/>
              </a:lnSpc>
              <a:spcBef>
                <a:spcPct val="0"/>
              </a:spcBef>
            </a:pPr>
            <a:r>
              <a:rPr lang="en-US" sz="1650">
                <a:solidFill>
                  <a:srgbClr val="151050"/>
                </a:solidFill>
                <a:latin typeface="Poppins"/>
                <a:ea typeface="Poppins"/>
                <a:cs typeface="Poppins"/>
                <a:sym typeface="Poppins"/>
              </a:rPr>
              <a:t>Finance Assistant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14734930" y="8960525"/>
            <a:ext cx="2851488" cy="291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10"/>
              </a:lnSpc>
              <a:spcBef>
                <a:spcPct val="0"/>
              </a:spcBef>
            </a:pPr>
            <a:r>
              <a:rPr lang="en-US" sz="1650">
                <a:solidFill>
                  <a:srgbClr val="151050"/>
                </a:solidFill>
                <a:latin typeface="Poppins"/>
                <a:ea typeface="Poppins"/>
                <a:cs typeface="Poppins"/>
                <a:sym typeface="Poppins"/>
              </a:rPr>
              <a:t>cezary</a:t>
            </a:r>
            <a:r>
              <a:rPr lang="en-US" sz="1650">
                <a:solidFill>
                  <a:srgbClr val="151050"/>
                </a:solidFill>
                <a:latin typeface="Poppins"/>
                <a:ea typeface="Poppins"/>
                <a:cs typeface="Poppins"/>
                <a:sym typeface="Poppins"/>
              </a:rPr>
              <a:t>@twojafirma.pl</a:t>
            </a:r>
          </a:p>
        </p:txBody>
      </p:sp>
      <p:sp>
        <p:nvSpPr>
          <p:cNvPr name="AutoShape 32" id="32"/>
          <p:cNvSpPr/>
          <p:nvPr/>
        </p:nvSpPr>
        <p:spPr>
          <a:xfrm rot="0">
            <a:off x="12141945" y="355817"/>
            <a:ext cx="5841761" cy="4537611"/>
          </a:xfrm>
          <a:prstGeom prst="rect">
            <a:avLst/>
          </a:prstGeom>
          <a:solidFill>
            <a:srgbClr val="3871C1"/>
          </a:solidFill>
        </p:spPr>
      </p:sp>
      <p:sp>
        <p:nvSpPr>
          <p:cNvPr name="AutoShape 33" id="33"/>
          <p:cNvSpPr/>
          <p:nvPr/>
        </p:nvSpPr>
        <p:spPr>
          <a:xfrm rot="0">
            <a:off x="373436" y="5143500"/>
            <a:ext cx="5841761" cy="4702277"/>
          </a:xfrm>
          <a:prstGeom prst="rect">
            <a:avLst/>
          </a:prstGeom>
          <a:solidFill>
            <a:srgbClr val="3871C1"/>
          </a:solidFill>
        </p:spPr>
      </p:sp>
      <p:sp>
        <p:nvSpPr>
          <p:cNvPr name="TextBox 34" id="34"/>
          <p:cNvSpPr txBox="true"/>
          <p:nvPr/>
        </p:nvSpPr>
        <p:spPr>
          <a:xfrm rot="0">
            <a:off x="12777809" y="2275405"/>
            <a:ext cx="4570033" cy="771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4800" b="true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Administracja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1009300" y="7085064"/>
            <a:ext cx="4570033" cy="771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4800" b="true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Finanse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DAHE2t_eo3A</dc:identifier>
  <dcterms:modified xsi:type="dcterms:W3CDTF">2011-08-01T06:04:30Z</dcterms:modified>
  <cp:revision>1</cp:revision>
  <dc:title>Prezentacja Onboardingowa - Nowoczesny Office Manager</dc:title>
</cp:coreProperties>
</file>